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7" r:id="rId10"/>
    <p:sldId id="277" r:id="rId11"/>
    <p:sldId id="279" r:id="rId12"/>
    <p:sldId id="270" r:id="rId13"/>
    <p:sldId id="278" r:id="rId14"/>
    <p:sldId id="280" r:id="rId15"/>
    <p:sldId id="271" r:id="rId16"/>
    <p:sldId id="272" r:id="rId17"/>
    <p:sldId id="273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CDE"/>
    <a:srgbClr val="54A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57" d="100"/>
          <a:sy n="57" d="100"/>
        </p:scale>
        <p:origin x="-1746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91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2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2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74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67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81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97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52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05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0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6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4ABD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288D-7791-4FD3-A6D2-F2C3E4451A73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39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trk-saratov.ru/images/cms/data/2013/%D0%BE%D0%BA%D1%82%D1%8F%D0%B1%D1%80%D1%8C/10/winter_00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5039" cy="69637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Презентацию подготовили </a:t>
            </a:r>
          </a:p>
          <a:p>
            <a:pPr algn="r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ученицы 5Б класса</a:t>
            </a:r>
          </a:p>
          <a:p>
            <a:pPr algn="r"/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Дудковская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Дарья,</a:t>
            </a:r>
          </a:p>
          <a:p>
            <a:pPr algn="r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Коржакова Таисия,</a:t>
            </a:r>
          </a:p>
          <a:p>
            <a:pPr algn="r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Лукьянова Ольга</a:t>
            </a:r>
          </a:p>
          <a:p>
            <a:pPr algn="ctr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785794"/>
            <a:ext cx="657229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«Зимующие птицы»</a:t>
            </a:r>
            <a:endParaRPr lang="ru-RU" sz="8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5517232"/>
            <a:ext cx="1821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2017 год</a:t>
            </a:r>
          </a:p>
          <a:p>
            <a:r>
              <a:rPr lang="ru-RU" dirty="0" smtClean="0"/>
              <a:t>Санкт-Петербург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12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dirty="0" smtClean="0"/>
              <a:t>Каких зимующих птиц вы знаете ещё???</a:t>
            </a:r>
            <a:endParaRPr lang="ru-RU" sz="6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59" y="3933056"/>
            <a:ext cx="256415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0285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600" dirty="0" smtClean="0"/>
              <a:t>Как мы можем помочь птицам пережить суровые зимы???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98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1009" y="476672"/>
            <a:ext cx="68198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Постройте кормушки!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www.barbariki.ru/images/feeder/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11432"/>
            <a:ext cx="2592288" cy="199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http://4gazon.ru/wp-content/uploads/2013/07/kormushka-dlya-pti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12" y="1659135"/>
            <a:ext cx="2254651" cy="2494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http://img0.liveinternet.ru/images/attach/c/4/82/447/82447664_0006278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875" y="4007906"/>
            <a:ext cx="2669021" cy="1952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30" name="Picture 10" descr="http://500ptiz.ru/wp-content/uploads/2011/11/kormushki_bird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12" y="4154130"/>
            <a:ext cx="2306949" cy="2043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8" name="Picture 8" descr="http://xn----8sbiecm6bhdx8i.xn--p1ai/sites/default/files/kormushka_butil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51" y="3460934"/>
            <a:ext cx="2297661" cy="1559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5724128" y="1534242"/>
            <a:ext cx="283736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морозы птицы с радостью полакомятся кормом, оставленным людьми в кормушках. Это поможет им пережить сильные холода.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06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37675" y="226192"/>
            <a:ext cx="587955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мы тоже</a:t>
            </a:r>
          </a:p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строим кормушки!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9159">
            <a:off x="2556603" y="3021508"/>
            <a:ext cx="3973634" cy="22351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8548"/>
            <a:ext cx="2360860" cy="41970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61" y="2022754"/>
            <a:ext cx="2425994" cy="431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6600" dirty="0" smtClean="0"/>
          </a:p>
          <a:p>
            <a:endParaRPr lang="ru-RU" sz="6600" dirty="0"/>
          </a:p>
          <a:p>
            <a:endParaRPr lang="ru-RU" sz="6600" dirty="0" smtClean="0"/>
          </a:p>
          <a:p>
            <a:r>
              <a:rPr lang="ru-RU" sz="6600" dirty="0" smtClean="0"/>
              <a:t>Чем можно кормить птиц зимой???</a:t>
            </a:r>
            <a:endParaRPr lang="ru-RU" sz="6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41154"/>
            <a:ext cx="4801716" cy="3321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311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6503" y="692694"/>
            <a:ext cx="5801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2729" y="1977631"/>
            <a:ext cx="28747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Спинкою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зеленовата,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Животиком желтовата,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Чёрненькая шапочка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полоска шарфика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ttp://sergvlar.ru/wp-content/uploads/2011/04/46654_o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0558" y="1647681"/>
            <a:ext cx="2342820" cy="1983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Прямоугольник 10"/>
          <p:cNvSpPr/>
          <p:nvPr/>
        </p:nvSpPr>
        <p:spPr>
          <a:xfrm>
            <a:off x="4860032" y="4230959"/>
            <a:ext cx="28747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небе кружит птичек стая,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Стая, вовсе не простая!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Стаю эту ты не бей: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Стаю сизых … .</a:t>
            </a:r>
          </a:p>
        </p:txBody>
      </p:sp>
      <p:pic>
        <p:nvPicPr>
          <p:cNvPr id="1030" name="Picture 6" descr="http://upload.wikimedia.org/wikipedia/commons/a/aa/Go%C5%82%C4%85b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750" y="4039125"/>
            <a:ext cx="2057890" cy="2014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8880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6503" y="692694"/>
            <a:ext cx="5801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19949" y="1728939"/>
            <a:ext cx="28747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Найдешь её в своём дворе,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Она на радость детворе.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Ты обижать её не смей!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Эта птичка - ...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75756" y="4022642"/>
            <a:ext cx="287472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лесу, под щебет,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Звон и свист,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Стучит лесной телеграфист: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"Здорово, дрозд, приятель!"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ставит подпись ...</a:t>
            </a:r>
          </a:p>
        </p:txBody>
      </p:sp>
      <p:pic>
        <p:nvPicPr>
          <p:cNvPr id="2050" name="Picture 2" descr="http://pticyrus.info/wp-content/uploads/2012/02/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755075"/>
            <a:ext cx="2520280" cy="1890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://www.goldensites.ru/media/1/B_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8430" y="4005064"/>
            <a:ext cx="1919964" cy="201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127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6503" y="692694"/>
            <a:ext cx="5801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1168" y="1700808"/>
            <a:ext cx="28747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Хочет с детства эта птица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Стать известною певицей.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и ночь неугомонно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Кар–кар–кар! " – поёт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73400" y="4077072"/>
            <a:ext cx="28747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Чернокрылый,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Красногрудый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зимой найдет приют: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боится он простуды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С первым снегом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Тут как тут!</a:t>
            </a:r>
          </a:p>
        </p:txBody>
      </p:sp>
      <p:pic>
        <p:nvPicPr>
          <p:cNvPr id="1028" name="Picture 4" descr="http://www.ua.all.biz/img/ua/catalog/1948833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308" y="3971383"/>
            <a:ext cx="2234149" cy="2150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 descr="http://www.catarrh.narod.ru/gallery/raven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906" y="1551568"/>
            <a:ext cx="231765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0059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692694"/>
            <a:ext cx="60771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Помогайте птицам!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05" y="1795852"/>
            <a:ext cx="6330280" cy="4217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64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layfoto.ru/wp-content/uploads/2012/11/%D0%B7%D0%B8%D0%BC%D0%B0-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8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591" y="871319"/>
            <a:ext cx="691233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 наступлением зимы многие птицы </a:t>
            </a:r>
          </a:p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покидают родные края. Однако, немало </a:t>
            </a:r>
          </a:p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из них остается зимовать вместе с нами…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588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grib-oxota.ru/wp-content/uploads/2013/04/s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7"/>
            <a:ext cx="7818092" cy="4802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26378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4098" name="Picture 2" descr="http://pics.livejournal.com/ulitka_kg/pic/000ap7y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71612"/>
            <a:ext cx="8168739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220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5122" name="Picture 2" descr="http://upload.wikimedia.org/wikipedia/commons/d/de/Orsopapera-colombo_0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1571612"/>
            <a:ext cx="6318464" cy="4738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83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www.latoro.ru/oboi/animals/17500-oboi-dyate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255" y="1571612"/>
            <a:ext cx="7331865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3920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nature.sfu-kras.ru/files/nature/%D0%92%D0%BE%D1%80%D0%BE%D0%B1%D0%B5%D0%B9%2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571612"/>
            <a:ext cx="7246588" cy="4831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8882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nauka21vek.ru/wp-content/uploads/2012/05/13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571612"/>
            <a:ext cx="7103712" cy="4735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0285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f3.foto.rambler.ru/preview/r/668x514/4ecc94cd-17fd-4f59-cd94-937cc43d4f76/%D0%92%D0%BE%D1%80%D0%BE%D0%BD%D0%B0_%D0%A1%D0%B5%D1%80%D0%B0%D1%8F_%D0%B2%D0%BE%D1%80%D0%BE%D0%BD%D0%B0_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643050"/>
            <a:ext cx="6388192" cy="4915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9527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233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Вячеслав</cp:lastModifiedBy>
  <cp:revision>61</cp:revision>
  <dcterms:created xsi:type="dcterms:W3CDTF">2013-11-30T07:31:00Z</dcterms:created>
  <dcterms:modified xsi:type="dcterms:W3CDTF">2017-03-06T17:49:15Z</dcterms:modified>
</cp:coreProperties>
</file>