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187"/>
    <a:srgbClr val="BCF6B4"/>
    <a:srgbClr val="85A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56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30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0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76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36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3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65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35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49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8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74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Экологический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«Наша чистая планета»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2016-2017 учебный год</a:t>
            </a:r>
            <a:endParaRPr lang="ru-RU" dirty="0"/>
          </a:p>
        </p:txBody>
      </p:sp>
      <p:pic>
        <p:nvPicPr>
          <p:cNvPr id="1026" name="Picture 2" descr="http://www.ufostation.net/images/articles/2014/zemlya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7143800" cy="394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«Зимующие птицы»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71612"/>
            <a:ext cx="4572032" cy="30718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3143248"/>
            <a:ext cx="4152895" cy="2880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3" y="142873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Выступление </a:t>
            </a:r>
          </a:p>
          <a:p>
            <a:pPr algn="ctr"/>
            <a:r>
              <a:rPr lang="ru-RU" sz="2800" dirty="0" smtClean="0"/>
              <a:t>перед 2 классами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будущего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412776"/>
            <a:ext cx="8046156" cy="471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готовы </a:t>
            </a:r>
            <a:br>
              <a:rPr lang="ru-RU" dirty="0" smtClean="0"/>
            </a:br>
            <a:r>
              <a:rPr lang="ru-RU" dirty="0" smtClean="0"/>
              <a:t>к следующим испытаниям!!</a:t>
            </a:r>
            <a:endParaRPr lang="ru-RU" dirty="0"/>
          </a:p>
        </p:txBody>
      </p:sp>
      <p:pic>
        <p:nvPicPr>
          <p:cNvPr id="5" name="Содержимое 4" descr="20170316_131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4398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Цель  проекта: </a:t>
            </a:r>
            <a:r>
              <a:rPr lang="ru-RU" sz="3200" dirty="0" smtClean="0"/>
              <a:t>формирование природоохранных знаний у учащихся </a:t>
            </a:r>
            <a:br>
              <a:rPr lang="ru-RU" sz="3200" dirty="0" smtClean="0"/>
            </a:br>
            <a:r>
              <a:rPr lang="ru-RU" sz="3200" dirty="0" smtClean="0"/>
              <a:t>через современные образовательные технологии и активные методы обучения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Задачи проекта:</a:t>
            </a:r>
          </a:p>
          <a:p>
            <a:pPr marL="514350" indent="-514350">
              <a:buNone/>
            </a:pPr>
            <a:r>
              <a:rPr lang="ru-RU" dirty="0" smtClean="0"/>
              <a:t>1. Приобрести опыт самостоятельной работы </a:t>
            </a:r>
          </a:p>
          <a:p>
            <a:pPr marL="514350" indent="-514350">
              <a:buNone/>
            </a:pPr>
            <a:r>
              <a:rPr lang="ru-RU" dirty="0" smtClean="0"/>
              <a:t>в продвижении экологических идей;</a:t>
            </a:r>
          </a:p>
          <a:p>
            <a:pPr marL="514350" indent="-514350">
              <a:buNone/>
            </a:pPr>
            <a:r>
              <a:rPr lang="ru-RU" dirty="0" smtClean="0"/>
              <a:t>2. Привлечь внимание детей к проблемам окружающей среды;</a:t>
            </a:r>
          </a:p>
          <a:p>
            <a:pPr marL="514350" indent="-514350">
              <a:buNone/>
            </a:pPr>
            <a:r>
              <a:rPr lang="ru-RU" dirty="0" smtClean="0"/>
              <a:t>3. Научиться применять полученные знания в ходе проекта в повседневной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dirty="0" smtClean="0"/>
              <a:t>Этапы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Сентябрь: </a:t>
            </a:r>
          </a:p>
          <a:p>
            <a:r>
              <a:rPr lang="ru-RU" dirty="0" smtClean="0"/>
              <a:t>театрализованный праздник-старт; </a:t>
            </a:r>
          </a:p>
          <a:p>
            <a:r>
              <a:rPr lang="ru-RU" dirty="0" smtClean="0"/>
              <a:t>выдача домашних заданий </a:t>
            </a:r>
            <a:r>
              <a:rPr lang="en-US" dirty="0" smtClean="0"/>
              <a:t>I</a:t>
            </a:r>
            <a:r>
              <a:rPr lang="ru-RU" dirty="0" smtClean="0"/>
              <a:t> этапа;</a:t>
            </a:r>
          </a:p>
          <a:p>
            <a:pPr>
              <a:buNone/>
            </a:pPr>
            <a:r>
              <a:rPr lang="ru-RU" b="1" dirty="0" smtClean="0"/>
              <a:t>Декабрь: </a:t>
            </a:r>
          </a:p>
          <a:p>
            <a:r>
              <a:rPr lang="ru-RU" dirty="0" smtClean="0"/>
              <a:t>познавательная викторина; </a:t>
            </a:r>
          </a:p>
          <a:p>
            <a:r>
              <a:rPr lang="ru-RU" dirty="0" smtClean="0"/>
              <a:t>выдача домашних заданий </a:t>
            </a:r>
            <a:r>
              <a:rPr lang="en-US" dirty="0" smtClean="0"/>
              <a:t>II</a:t>
            </a:r>
            <a:r>
              <a:rPr lang="ru-RU" dirty="0" smtClean="0"/>
              <a:t> этапа;</a:t>
            </a:r>
          </a:p>
          <a:p>
            <a:pPr>
              <a:buNone/>
            </a:pPr>
            <a:r>
              <a:rPr lang="ru-RU" b="1" dirty="0" smtClean="0"/>
              <a:t>Март:</a:t>
            </a:r>
          </a:p>
          <a:p>
            <a:r>
              <a:rPr lang="ru-RU" dirty="0" smtClean="0"/>
              <a:t>Игра-путешествие по станциям;</a:t>
            </a:r>
          </a:p>
          <a:p>
            <a:r>
              <a:rPr lang="ru-RU" dirty="0" smtClean="0"/>
              <a:t>Театрализованное представление;</a:t>
            </a:r>
          </a:p>
          <a:p>
            <a:r>
              <a:rPr lang="ru-RU" dirty="0" smtClean="0"/>
              <a:t>Награждение </a:t>
            </a:r>
          </a:p>
        </p:txBody>
      </p:sp>
      <p:pic>
        <p:nvPicPr>
          <p:cNvPr id="4" name="Рисунок 3" descr="20170316_12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3432" y="0"/>
            <a:ext cx="1687709" cy="3000372"/>
          </a:xfrm>
          <a:prstGeom prst="rect">
            <a:avLst/>
          </a:prstGeom>
        </p:spPr>
      </p:pic>
      <p:pic>
        <p:nvPicPr>
          <p:cNvPr id="5" name="Рисунок 4" descr="20170316_124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12" y="3174999"/>
            <a:ext cx="2071688" cy="368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8" name="Содержимое 7" descr="20170427_105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00108"/>
            <a:ext cx="3714776" cy="5613400"/>
          </a:xfrm>
        </p:spPr>
      </p:pic>
      <p:sp>
        <p:nvSpPr>
          <p:cNvPr id="4" name="Прямоугольник 3"/>
          <p:cNvSpPr/>
          <p:nvPr/>
        </p:nvSpPr>
        <p:spPr>
          <a:xfrm>
            <a:off x="6000760" y="1071546"/>
            <a:ext cx="1264351" cy="17813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286124"/>
            <a:ext cx="1247227" cy="1768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61746" y="4286256"/>
            <a:ext cx="1253657" cy="190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143116"/>
            <a:ext cx="1263084" cy="16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эмблема!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600200"/>
            <a:ext cx="3154688" cy="4472005"/>
          </a:xfrm>
          <a:prstGeom prst="rect">
            <a:avLst/>
          </a:prstGeom>
        </p:spPr>
      </p:pic>
      <p:pic>
        <p:nvPicPr>
          <p:cNvPr id="7" name="Содержимое 6" descr="фото НЧП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9992" y="2132856"/>
            <a:ext cx="4464496" cy="32448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274638"/>
            <a:ext cx="4043362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Наша команда!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2755" y="5631435"/>
            <a:ext cx="424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Ученики  5-х классов</a:t>
            </a:r>
            <a:endParaRPr lang="ru-RU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Вторая жизнь вещей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340768"/>
            <a:ext cx="29523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1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426244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11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904" y="4079081"/>
            <a:ext cx="39290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64704"/>
          </a:xfrm>
        </p:spPr>
        <p:txBody>
          <a:bodyPr/>
          <a:lstStyle/>
          <a:p>
            <a:r>
              <a:rPr lang="ru-RU" dirty="0" smtClean="0"/>
              <a:t>Упаковка ОТ и ДО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79370"/>
            <a:ext cx="2571768" cy="300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787382"/>
            <a:ext cx="3168352" cy="278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573016"/>
            <a:ext cx="4143404" cy="327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3779912" y="285293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57554" y="1000108"/>
            <a:ext cx="2000264" cy="157163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Вода и мы</a:t>
            </a:r>
            <a:endParaRPr lang="ru-RU" sz="5400" dirty="0"/>
          </a:p>
        </p:txBody>
      </p:sp>
      <p:pic>
        <p:nvPicPr>
          <p:cNvPr id="14338" name="Picture 2" descr="C:\Documents and Settings\teacher\Рабочий стол\вода потреби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56266" y="3428999"/>
            <a:ext cx="5064206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Documents and Settings\teacher\Рабочий стол\вода потреби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30" y="908720"/>
            <a:ext cx="4624353" cy="379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1340768"/>
            <a:ext cx="4000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Средний расход воды </a:t>
            </a:r>
          </a:p>
          <a:p>
            <a:pPr algn="ctr"/>
            <a:r>
              <a:rPr lang="ru-RU" sz="2800" b="1" dirty="0" smtClean="0"/>
              <a:t>в сутки на человека</a:t>
            </a:r>
          </a:p>
          <a:p>
            <a:pPr algn="ctr"/>
            <a:r>
              <a:rPr lang="ru-RU" sz="4400" b="1" dirty="0" smtClean="0"/>
              <a:t>268 литров</a:t>
            </a:r>
            <a:endParaRPr lang="ru-RU" sz="4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Кормушка для наших друзей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71678"/>
            <a:ext cx="4572032" cy="36972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12776"/>
            <a:ext cx="4071934" cy="37147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122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Экологический проект «Наша чистая планета»</vt:lpstr>
      <vt:lpstr>  Цель  проекта: формирование природоохранных знаний у учащихся  через современные образовательные технологии и активные методы обучения</vt:lpstr>
      <vt:lpstr>Этапы проекта:</vt:lpstr>
      <vt:lpstr>Домашнее задание</vt:lpstr>
      <vt:lpstr>Наша эмблема! </vt:lpstr>
      <vt:lpstr>Вторая жизнь вещей </vt:lpstr>
      <vt:lpstr>Упаковка ОТ и ДО</vt:lpstr>
      <vt:lpstr>Вода и мы</vt:lpstr>
      <vt:lpstr>Кормушка для наших друзей</vt:lpstr>
      <vt:lpstr>«Зимующие птицы»</vt:lpstr>
      <vt:lpstr>Транспорт будущего</vt:lpstr>
      <vt:lpstr>Мы готовы  к следующим испытаниям!!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«Наша чистая планета»</dc:title>
  <cp:lastModifiedBy>teacher</cp:lastModifiedBy>
  <cp:revision>29</cp:revision>
  <dcterms:modified xsi:type="dcterms:W3CDTF">2017-04-27T08:57:30Z</dcterms:modified>
</cp:coreProperties>
</file>