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3"/>
  </p:notesMasterIdLst>
  <p:sldIdLst>
    <p:sldId id="256" r:id="rId2"/>
    <p:sldId id="257" r:id="rId3"/>
    <p:sldId id="271" r:id="rId4"/>
    <p:sldId id="272" r:id="rId5"/>
    <p:sldId id="273" r:id="rId6"/>
    <p:sldId id="274" r:id="rId7"/>
    <p:sldId id="258" r:id="rId8"/>
    <p:sldId id="259" r:id="rId9"/>
    <p:sldId id="283" r:id="rId10"/>
    <p:sldId id="284" r:id="rId11"/>
    <p:sldId id="285" r:id="rId12"/>
    <p:sldId id="286" r:id="rId13"/>
    <p:sldId id="260" r:id="rId14"/>
    <p:sldId id="287" r:id="rId15"/>
    <p:sldId id="261" r:id="rId16"/>
    <p:sldId id="276" r:id="rId17"/>
    <p:sldId id="263" r:id="rId18"/>
    <p:sldId id="277" r:id="rId19"/>
    <p:sldId id="278" r:id="rId20"/>
    <p:sldId id="279" r:id="rId21"/>
    <p:sldId id="280" r:id="rId22"/>
    <p:sldId id="281" r:id="rId23"/>
    <p:sldId id="264" r:id="rId24"/>
    <p:sldId id="266" r:id="rId25"/>
    <p:sldId id="275" r:id="rId26"/>
    <p:sldId id="267" r:id="rId27"/>
    <p:sldId id="282" r:id="rId28"/>
    <p:sldId id="265" r:id="rId29"/>
    <p:sldId id="269" r:id="rId30"/>
    <p:sldId id="270" r:id="rId31"/>
    <p:sldId id="268" r:id="rId32"/>
  </p:sldIdLst>
  <p:sldSz cx="9144000" cy="6858000" type="screen4x3"/>
  <p:notesSz cx="6797675" cy="9874250"/>
  <p:custDataLst>
    <p:tags r:id="rId3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56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01125F-354C-45AF-B13A-9C4C60C6F9AD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4182AC-F247-4CBC-B2DB-5A744FBDEC5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П</a:t>
          </a:r>
          <a:r>
            <a:rPr lang="ru-RU" sz="2400" b="1" dirty="0" smtClean="0"/>
            <a:t>роблема</a:t>
          </a:r>
          <a:endParaRPr lang="ru-RU" sz="2400" b="1" dirty="0"/>
        </a:p>
      </dgm:t>
    </dgm:pt>
    <dgm:pt modelId="{33350B37-1963-46DD-BD33-A3D5D9CB84B5}" type="parTrans" cxnId="{FC104C36-5E87-4281-9B18-D712AD611971}">
      <dgm:prSet/>
      <dgm:spPr/>
      <dgm:t>
        <a:bodyPr/>
        <a:lstStyle/>
        <a:p>
          <a:endParaRPr lang="ru-RU" sz="2400" b="1"/>
        </a:p>
      </dgm:t>
    </dgm:pt>
    <dgm:pt modelId="{8064AE6C-158C-4934-92D6-87BF77AD8BBE}" type="sibTrans" cxnId="{FC104C36-5E87-4281-9B18-D712AD611971}">
      <dgm:prSet/>
      <dgm:spPr/>
      <dgm:t>
        <a:bodyPr/>
        <a:lstStyle/>
        <a:p>
          <a:endParaRPr lang="ru-RU" sz="2400" b="1"/>
        </a:p>
      </dgm:t>
    </dgm:pt>
    <dgm:pt modelId="{F634172E-C814-444C-93BB-A5CACBDB3AC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П</a:t>
          </a:r>
          <a:r>
            <a:rPr lang="ru-RU" sz="2400" b="1" dirty="0" smtClean="0"/>
            <a:t>ланирование</a:t>
          </a:r>
          <a:endParaRPr lang="ru-RU" sz="2400" b="1" dirty="0"/>
        </a:p>
      </dgm:t>
    </dgm:pt>
    <dgm:pt modelId="{6ED4E4FF-F0F2-4213-9B67-8F116B755E0C}" type="parTrans" cxnId="{7D0F6622-9240-4046-A7B9-C4DF13BD2B87}">
      <dgm:prSet/>
      <dgm:spPr/>
      <dgm:t>
        <a:bodyPr/>
        <a:lstStyle/>
        <a:p>
          <a:endParaRPr lang="ru-RU" sz="2400" b="1"/>
        </a:p>
      </dgm:t>
    </dgm:pt>
    <dgm:pt modelId="{BEF3CA55-8BE8-4FDE-A7B6-08DA0B242E89}" type="sibTrans" cxnId="{7D0F6622-9240-4046-A7B9-C4DF13BD2B87}">
      <dgm:prSet/>
      <dgm:spPr/>
      <dgm:t>
        <a:bodyPr/>
        <a:lstStyle/>
        <a:p>
          <a:endParaRPr lang="ru-RU" sz="2400" b="1"/>
        </a:p>
      </dgm:t>
    </dgm:pt>
    <dgm:pt modelId="{B635A0B3-F759-45FD-BA9C-9801AC925D1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П</a:t>
          </a:r>
          <a:r>
            <a:rPr lang="ru-RU" sz="2400" b="1" dirty="0" smtClean="0"/>
            <a:t>резентация </a:t>
          </a:r>
          <a:endParaRPr lang="ru-RU" sz="2400" b="1" dirty="0"/>
        </a:p>
      </dgm:t>
    </dgm:pt>
    <dgm:pt modelId="{B116F67C-EF2E-4A89-9475-29BE663DDC01}" type="parTrans" cxnId="{7323794E-6F21-4996-9B0A-9122198045AD}">
      <dgm:prSet/>
      <dgm:spPr/>
      <dgm:t>
        <a:bodyPr/>
        <a:lstStyle/>
        <a:p>
          <a:endParaRPr lang="ru-RU" sz="2400" b="1"/>
        </a:p>
      </dgm:t>
    </dgm:pt>
    <dgm:pt modelId="{C0FF440C-2782-4090-B870-184C60ECA69F}" type="sibTrans" cxnId="{7323794E-6F21-4996-9B0A-9122198045AD}">
      <dgm:prSet/>
      <dgm:spPr/>
      <dgm:t>
        <a:bodyPr/>
        <a:lstStyle/>
        <a:p>
          <a:endParaRPr lang="ru-RU" sz="2400" b="1"/>
        </a:p>
      </dgm:t>
    </dgm:pt>
    <dgm:pt modelId="{DCC91929-9968-455A-AA01-727BD3D95CE4}">
      <dgm:prSet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П</a:t>
          </a:r>
          <a:r>
            <a:rPr lang="ru-RU" sz="2400" b="1" dirty="0" smtClean="0"/>
            <a:t>оиск информации</a:t>
          </a:r>
          <a:endParaRPr lang="ru-RU" sz="2400" b="1" dirty="0"/>
        </a:p>
      </dgm:t>
    </dgm:pt>
    <dgm:pt modelId="{9926CBCC-315B-46CE-8707-DAEAA4AD1A3C}" type="parTrans" cxnId="{02C783B4-4E65-49D8-8900-E91171A488E5}">
      <dgm:prSet/>
      <dgm:spPr/>
      <dgm:t>
        <a:bodyPr/>
        <a:lstStyle/>
        <a:p>
          <a:endParaRPr lang="ru-RU" sz="2400" b="1"/>
        </a:p>
      </dgm:t>
    </dgm:pt>
    <dgm:pt modelId="{44EC9BA8-3D74-413A-8FD6-C584DCC90939}" type="sibTrans" cxnId="{02C783B4-4E65-49D8-8900-E91171A488E5}">
      <dgm:prSet/>
      <dgm:spPr/>
      <dgm:t>
        <a:bodyPr/>
        <a:lstStyle/>
        <a:p>
          <a:endParaRPr lang="ru-RU" sz="2400" b="1"/>
        </a:p>
      </dgm:t>
    </dgm:pt>
    <dgm:pt modelId="{1F27A394-1262-44FE-BF1B-057D3A166F28}">
      <dgm:prSet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П</a:t>
          </a:r>
          <a:r>
            <a:rPr lang="ru-RU" sz="2400" b="1" dirty="0" smtClean="0"/>
            <a:t>родукт </a:t>
          </a:r>
          <a:endParaRPr lang="ru-RU" sz="2400" b="1" dirty="0"/>
        </a:p>
      </dgm:t>
    </dgm:pt>
    <dgm:pt modelId="{6DD58D15-B6DF-4518-B0A0-2A6CC1106812}" type="parTrans" cxnId="{DA9721CA-3DFE-4D97-BA52-9E84526DFE9B}">
      <dgm:prSet/>
      <dgm:spPr/>
      <dgm:t>
        <a:bodyPr/>
        <a:lstStyle/>
        <a:p>
          <a:endParaRPr lang="ru-RU" sz="2400" b="1"/>
        </a:p>
      </dgm:t>
    </dgm:pt>
    <dgm:pt modelId="{C42E18BD-AF03-44BB-9046-C1CA9278AEA8}" type="sibTrans" cxnId="{DA9721CA-3DFE-4D97-BA52-9E84526DFE9B}">
      <dgm:prSet/>
      <dgm:spPr/>
      <dgm:t>
        <a:bodyPr/>
        <a:lstStyle/>
        <a:p>
          <a:endParaRPr lang="ru-RU" sz="2400" b="1"/>
        </a:p>
      </dgm:t>
    </dgm:pt>
    <dgm:pt modelId="{23186B4C-6239-44B3-9616-81C8D2889090}" type="pres">
      <dgm:prSet presAssocID="{1801125F-354C-45AF-B13A-9C4C60C6F9A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259D4FF-0D7A-4FC1-AD5F-8E531558C776}" type="pres">
      <dgm:prSet presAssocID="{C34182AC-F247-4CBC-B2DB-5A744FBDEC56}" presName="composite" presStyleCnt="0"/>
      <dgm:spPr/>
    </dgm:pt>
    <dgm:pt modelId="{16AEE94D-61BB-4D91-B144-D5FD2FF12496}" type="pres">
      <dgm:prSet presAssocID="{C34182AC-F247-4CBC-B2DB-5A744FBDEC56}" presName="bentUpArrow1" presStyleLbl="alignImgPlace1" presStyleIdx="0" presStyleCnt="4" custLinFactNeighborX="-56749" custLinFactNeighborY="3963"/>
      <dgm:spPr/>
    </dgm:pt>
    <dgm:pt modelId="{6D2797A7-6999-4CA3-B44D-C1C5FF29161D}" type="pres">
      <dgm:prSet presAssocID="{C34182AC-F247-4CBC-B2DB-5A744FBDEC56}" presName="ParentText" presStyleLbl="node1" presStyleIdx="0" presStyleCnt="5" custScaleX="280427" custLinFactNeighborX="-1454" custLinFactNeighborY="-280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CEF87-D012-4963-802E-5167AB4B25C0}" type="pres">
      <dgm:prSet presAssocID="{C34182AC-F247-4CBC-B2DB-5A744FBDEC56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826B3-EA19-4978-A8D5-8148CF7401A9}" type="pres">
      <dgm:prSet presAssocID="{8064AE6C-158C-4934-92D6-87BF77AD8BBE}" presName="sibTrans" presStyleCnt="0"/>
      <dgm:spPr/>
    </dgm:pt>
    <dgm:pt modelId="{981285FB-4DF6-414A-95D3-F9B5DA24D5D0}" type="pres">
      <dgm:prSet presAssocID="{F634172E-C814-444C-93BB-A5CACBDB3ACF}" presName="composite" presStyleCnt="0"/>
      <dgm:spPr/>
    </dgm:pt>
    <dgm:pt modelId="{F197E0B0-AE06-4A1A-B539-68813D8FCC6D}" type="pres">
      <dgm:prSet presAssocID="{F634172E-C814-444C-93BB-A5CACBDB3ACF}" presName="bentUpArrow1" presStyleLbl="alignImgPlace1" presStyleIdx="1" presStyleCnt="4" custLinFactNeighborX="-34759" custLinFactNeighborY="8004"/>
      <dgm:spPr/>
    </dgm:pt>
    <dgm:pt modelId="{3AB67305-68B0-494F-BEB3-E62B1F2D35F6}" type="pres">
      <dgm:prSet presAssocID="{F634172E-C814-444C-93BB-A5CACBDB3ACF}" presName="ParentText" presStyleLbl="node1" presStyleIdx="1" presStyleCnt="5" custScaleX="2567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4F673B-C292-4171-9087-026ABF923815}" type="pres">
      <dgm:prSet presAssocID="{F634172E-C814-444C-93BB-A5CACBDB3ACF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E9CC3-6A76-4CFA-A77A-AC153394AFB9}" type="pres">
      <dgm:prSet presAssocID="{BEF3CA55-8BE8-4FDE-A7B6-08DA0B242E89}" presName="sibTrans" presStyleCnt="0"/>
      <dgm:spPr/>
    </dgm:pt>
    <dgm:pt modelId="{45FCC988-C091-448A-8D9E-F8FCC9A008B4}" type="pres">
      <dgm:prSet presAssocID="{DCC91929-9968-455A-AA01-727BD3D95CE4}" presName="composite" presStyleCnt="0"/>
      <dgm:spPr/>
    </dgm:pt>
    <dgm:pt modelId="{1BEADD3D-DA92-411A-8FAA-7B7949437712}" type="pres">
      <dgm:prSet presAssocID="{DCC91929-9968-455A-AA01-727BD3D95CE4}" presName="bentUpArrow1" presStyleLbl="alignImgPlace1" presStyleIdx="2" presStyleCnt="4" custLinFactNeighborX="-42382" custLinFactNeighborY="678"/>
      <dgm:spPr/>
    </dgm:pt>
    <dgm:pt modelId="{13CEB1B4-28A3-4A9C-B8B7-5E18F80DDA44}" type="pres">
      <dgm:prSet presAssocID="{DCC91929-9968-455A-AA01-727BD3D95CE4}" presName="ParentText" presStyleLbl="node1" presStyleIdx="2" presStyleCnt="5" custScaleX="2679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1D7E1-CF43-41A7-9AE7-B485A549BEF2}" type="pres">
      <dgm:prSet presAssocID="{DCC91929-9968-455A-AA01-727BD3D95CE4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3A458798-FBFE-4C5C-B744-2DDC83612BAA}" type="pres">
      <dgm:prSet presAssocID="{44EC9BA8-3D74-413A-8FD6-C584DCC90939}" presName="sibTrans" presStyleCnt="0"/>
      <dgm:spPr/>
    </dgm:pt>
    <dgm:pt modelId="{9DE5BC46-B040-4054-89DF-F3DB48094F43}" type="pres">
      <dgm:prSet presAssocID="{1F27A394-1262-44FE-BF1B-057D3A166F28}" presName="composite" presStyleCnt="0"/>
      <dgm:spPr/>
    </dgm:pt>
    <dgm:pt modelId="{C695EE73-26C8-4B72-81DF-854808CF39AE}" type="pres">
      <dgm:prSet presAssocID="{1F27A394-1262-44FE-BF1B-057D3A166F28}" presName="bentUpArrow1" presStyleLbl="alignImgPlace1" presStyleIdx="3" presStyleCnt="4" custLinFactNeighborX="-70014" custLinFactNeighborY="4719"/>
      <dgm:spPr/>
    </dgm:pt>
    <dgm:pt modelId="{01BA7F22-2C2E-4631-9181-FA524A6E6E1D}" type="pres">
      <dgm:prSet presAssocID="{1F27A394-1262-44FE-BF1B-057D3A166F28}" presName="ParentText" presStyleLbl="node1" presStyleIdx="3" presStyleCnt="5" custScaleX="3062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60A81-7F14-457F-A976-F65B733C7499}" type="pres">
      <dgm:prSet presAssocID="{1F27A394-1262-44FE-BF1B-057D3A166F28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99EC2E9C-2094-4CE1-AA2F-C69FFEFE7323}" type="pres">
      <dgm:prSet presAssocID="{C42E18BD-AF03-44BB-9046-C1CA9278AEA8}" presName="sibTrans" presStyleCnt="0"/>
      <dgm:spPr/>
    </dgm:pt>
    <dgm:pt modelId="{78F05DEB-BCB1-43E4-8B31-F658E3943B9C}" type="pres">
      <dgm:prSet presAssocID="{B635A0B3-F759-45FD-BA9C-9801AC925D11}" presName="composite" presStyleCnt="0"/>
      <dgm:spPr/>
    </dgm:pt>
    <dgm:pt modelId="{47655C8A-5134-45D6-86EE-57FD173E22B5}" type="pres">
      <dgm:prSet presAssocID="{B635A0B3-F759-45FD-BA9C-9801AC925D11}" presName="ParentText" presStyleLbl="node1" presStyleIdx="4" presStyleCnt="5" custScaleX="2777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23794E-6F21-4996-9B0A-9122198045AD}" srcId="{1801125F-354C-45AF-B13A-9C4C60C6F9AD}" destId="{B635A0B3-F759-45FD-BA9C-9801AC925D11}" srcOrd="4" destOrd="0" parTransId="{B116F67C-EF2E-4A89-9475-29BE663DDC01}" sibTransId="{C0FF440C-2782-4090-B870-184C60ECA69F}"/>
    <dgm:cxn modelId="{7D0F6622-9240-4046-A7B9-C4DF13BD2B87}" srcId="{1801125F-354C-45AF-B13A-9C4C60C6F9AD}" destId="{F634172E-C814-444C-93BB-A5CACBDB3ACF}" srcOrd="1" destOrd="0" parTransId="{6ED4E4FF-F0F2-4213-9B67-8F116B755E0C}" sibTransId="{BEF3CA55-8BE8-4FDE-A7B6-08DA0B242E89}"/>
    <dgm:cxn modelId="{002CDFC1-41DA-4077-99DA-67F5F8EAF6FD}" type="presOf" srcId="{1801125F-354C-45AF-B13A-9C4C60C6F9AD}" destId="{23186B4C-6239-44B3-9616-81C8D2889090}" srcOrd="0" destOrd="0" presId="urn:microsoft.com/office/officeart/2005/8/layout/StepDownProcess"/>
    <dgm:cxn modelId="{02C783B4-4E65-49D8-8900-E91171A488E5}" srcId="{1801125F-354C-45AF-B13A-9C4C60C6F9AD}" destId="{DCC91929-9968-455A-AA01-727BD3D95CE4}" srcOrd="2" destOrd="0" parTransId="{9926CBCC-315B-46CE-8707-DAEAA4AD1A3C}" sibTransId="{44EC9BA8-3D74-413A-8FD6-C584DCC90939}"/>
    <dgm:cxn modelId="{1342F227-257C-40B1-B099-66308093058D}" type="presOf" srcId="{F634172E-C814-444C-93BB-A5CACBDB3ACF}" destId="{3AB67305-68B0-494F-BEB3-E62B1F2D35F6}" srcOrd="0" destOrd="0" presId="urn:microsoft.com/office/officeart/2005/8/layout/StepDownProcess"/>
    <dgm:cxn modelId="{FC104C36-5E87-4281-9B18-D712AD611971}" srcId="{1801125F-354C-45AF-B13A-9C4C60C6F9AD}" destId="{C34182AC-F247-4CBC-B2DB-5A744FBDEC56}" srcOrd="0" destOrd="0" parTransId="{33350B37-1963-46DD-BD33-A3D5D9CB84B5}" sibTransId="{8064AE6C-158C-4934-92D6-87BF77AD8BBE}"/>
    <dgm:cxn modelId="{6754F7BE-BEE5-469E-AED5-42059CDF97F2}" type="presOf" srcId="{B635A0B3-F759-45FD-BA9C-9801AC925D11}" destId="{47655C8A-5134-45D6-86EE-57FD173E22B5}" srcOrd="0" destOrd="0" presId="urn:microsoft.com/office/officeart/2005/8/layout/StepDownProcess"/>
    <dgm:cxn modelId="{DA9721CA-3DFE-4D97-BA52-9E84526DFE9B}" srcId="{1801125F-354C-45AF-B13A-9C4C60C6F9AD}" destId="{1F27A394-1262-44FE-BF1B-057D3A166F28}" srcOrd="3" destOrd="0" parTransId="{6DD58D15-B6DF-4518-B0A0-2A6CC1106812}" sibTransId="{C42E18BD-AF03-44BB-9046-C1CA9278AEA8}"/>
    <dgm:cxn modelId="{9A86A16C-29C2-48AF-9FBD-0720C7438E23}" type="presOf" srcId="{C34182AC-F247-4CBC-B2DB-5A744FBDEC56}" destId="{6D2797A7-6999-4CA3-B44D-C1C5FF29161D}" srcOrd="0" destOrd="0" presId="urn:microsoft.com/office/officeart/2005/8/layout/StepDownProcess"/>
    <dgm:cxn modelId="{32D49336-61BA-4602-B780-8BF2A5BB3845}" type="presOf" srcId="{DCC91929-9968-455A-AA01-727BD3D95CE4}" destId="{13CEB1B4-28A3-4A9C-B8B7-5E18F80DDA44}" srcOrd="0" destOrd="0" presId="urn:microsoft.com/office/officeart/2005/8/layout/StepDownProcess"/>
    <dgm:cxn modelId="{42CA8F2C-17EF-4832-A000-10BC40C16FDE}" type="presOf" srcId="{1F27A394-1262-44FE-BF1B-057D3A166F28}" destId="{01BA7F22-2C2E-4631-9181-FA524A6E6E1D}" srcOrd="0" destOrd="0" presId="urn:microsoft.com/office/officeart/2005/8/layout/StepDownProcess"/>
    <dgm:cxn modelId="{2A10AE1D-FDEB-49DC-8A04-97AB1CEF87C7}" type="presParOf" srcId="{23186B4C-6239-44B3-9616-81C8D2889090}" destId="{5259D4FF-0D7A-4FC1-AD5F-8E531558C776}" srcOrd="0" destOrd="0" presId="urn:microsoft.com/office/officeart/2005/8/layout/StepDownProcess"/>
    <dgm:cxn modelId="{D8F2365C-B8A3-491F-99B8-C8CAAA0ADED7}" type="presParOf" srcId="{5259D4FF-0D7A-4FC1-AD5F-8E531558C776}" destId="{16AEE94D-61BB-4D91-B144-D5FD2FF12496}" srcOrd="0" destOrd="0" presId="urn:microsoft.com/office/officeart/2005/8/layout/StepDownProcess"/>
    <dgm:cxn modelId="{8A195DD5-DDD5-4DB4-B0CE-BC99812432E8}" type="presParOf" srcId="{5259D4FF-0D7A-4FC1-AD5F-8E531558C776}" destId="{6D2797A7-6999-4CA3-B44D-C1C5FF29161D}" srcOrd="1" destOrd="0" presId="urn:microsoft.com/office/officeart/2005/8/layout/StepDownProcess"/>
    <dgm:cxn modelId="{904377F5-4E43-470C-90B4-92852002284C}" type="presParOf" srcId="{5259D4FF-0D7A-4FC1-AD5F-8E531558C776}" destId="{780CEF87-D012-4963-802E-5167AB4B25C0}" srcOrd="2" destOrd="0" presId="urn:microsoft.com/office/officeart/2005/8/layout/StepDownProcess"/>
    <dgm:cxn modelId="{9DFE2DBD-5CEB-4D48-ACBC-1F8DFE42ABAF}" type="presParOf" srcId="{23186B4C-6239-44B3-9616-81C8D2889090}" destId="{161826B3-EA19-4978-A8D5-8148CF7401A9}" srcOrd="1" destOrd="0" presId="urn:microsoft.com/office/officeart/2005/8/layout/StepDownProcess"/>
    <dgm:cxn modelId="{AEF3E872-247D-4866-B946-BB3127AADAD5}" type="presParOf" srcId="{23186B4C-6239-44B3-9616-81C8D2889090}" destId="{981285FB-4DF6-414A-95D3-F9B5DA24D5D0}" srcOrd="2" destOrd="0" presId="urn:microsoft.com/office/officeart/2005/8/layout/StepDownProcess"/>
    <dgm:cxn modelId="{70FB8C9F-40B1-4435-8BFE-64012E525CB9}" type="presParOf" srcId="{981285FB-4DF6-414A-95D3-F9B5DA24D5D0}" destId="{F197E0B0-AE06-4A1A-B539-68813D8FCC6D}" srcOrd="0" destOrd="0" presId="urn:microsoft.com/office/officeart/2005/8/layout/StepDownProcess"/>
    <dgm:cxn modelId="{89E652BE-BCE9-4249-B09D-FC9A407EB0B9}" type="presParOf" srcId="{981285FB-4DF6-414A-95D3-F9B5DA24D5D0}" destId="{3AB67305-68B0-494F-BEB3-E62B1F2D35F6}" srcOrd="1" destOrd="0" presId="urn:microsoft.com/office/officeart/2005/8/layout/StepDownProcess"/>
    <dgm:cxn modelId="{40C3207F-1EA5-406F-9070-F0A70399A329}" type="presParOf" srcId="{981285FB-4DF6-414A-95D3-F9B5DA24D5D0}" destId="{F54F673B-C292-4171-9087-026ABF923815}" srcOrd="2" destOrd="0" presId="urn:microsoft.com/office/officeart/2005/8/layout/StepDownProcess"/>
    <dgm:cxn modelId="{D61D6070-45EB-44D4-B801-95C219FB5512}" type="presParOf" srcId="{23186B4C-6239-44B3-9616-81C8D2889090}" destId="{342E9CC3-6A76-4CFA-A77A-AC153394AFB9}" srcOrd="3" destOrd="0" presId="urn:microsoft.com/office/officeart/2005/8/layout/StepDownProcess"/>
    <dgm:cxn modelId="{EC341AE9-7FCA-4664-B069-48AE307671EC}" type="presParOf" srcId="{23186B4C-6239-44B3-9616-81C8D2889090}" destId="{45FCC988-C091-448A-8D9E-F8FCC9A008B4}" srcOrd="4" destOrd="0" presId="urn:microsoft.com/office/officeart/2005/8/layout/StepDownProcess"/>
    <dgm:cxn modelId="{BA30F98A-3508-4429-BD70-C1ECD121B2FA}" type="presParOf" srcId="{45FCC988-C091-448A-8D9E-F8FCC9A008B4}" destId="{1BEADD3D-DA92-411A-8FAA-7B7949437712}" srcOrd="0" destOrd="0" presId="urn:microsoft.com/office/officeart/2005/8/layout/StepDownProcess"/>
    <dgm:cxn modelId="{C4B0A79B-6C7D-477E-A3B7-47C55C060B3C}" type="presParOf" srcId="{45FCC988-C091-448A-8D9E-F8FCC9A008B4}" destId="{13CEB1B4-28A3-4A9C-B8B7-5E18F80DDA44}" srcOrd="1" destOrd="0" presId="urn:microsoft.com/office/officeart/2005/8/layout/StepDownProcess"/>
    <dgm:cxn modelId="{646207ED-121D-47FA-882F-4EF48DE8685B}" type="presParOf" srcId="{45FCC988-C091-448A-8D9E-F8FCC9A008B4}" destId="{EE81D7E1-CF43-41A7-9AE7-B485A549BEF2}" srcOrd="2" destOrd="0" presId="urn:microsoft.com/office/officeart/2005/8/layout/StepDownProcess"/>
    <dgm:cxn modelId="{0C899058-A214-41CB-9C69-E850644719E1}" type="presParOf" srcId="{23186B4C-6239-44B3-9616-81C8D2889090}" destId="{3A458798-FBFE-4C5C-B744-2DDC83612BAA}" srcOrd="5" destOrd="0" presId="urn:microsoft.com/office/officeart/2005/8/layout/StepDownProcess"/>
    <dgm:cxn modelId="{D63EFD6E-44AF-4125-A19B-B32506AE85F5}" type="presParOf" srcId="{23186B4C-6239-44B3-9616-81C8D2889090}" destId="{9DE5BC46-B040-4054-89DF-F3DB48094F43}" srcOrd="6" destOrd="0" presId="urn:microsoft.com/office/officeart/2005/8/layout/StepDownProcess"/>
    <dgm:cxn modelId="{84FD8955-7C1B-415C-9B70-3229C490BC82}" type="presParOf" srcId="{9DE5BC46-B040-4054-89DF-F3DB48094F43}" destId="{C695EE73-26C8-4B72-81DF-854808CF39AE}" srcOrd="0" destOrd="0" presId="urn:microsoft.com/office/officeart/2005/8/layout/StepDownProcess"/>
    <dgm:cxn modelId="{DA85B408-BE72-4DDE-B95C-81F75C4543A0}" type="presParOf" srcId="{9DE5BC46-B040-4054-89DF-F3DB48094F43}" destId="{01BA7F22-2C2E-4631-9181-FA524A6E6E1D}" srcOrd="1" destOrd="0" presId="urn:microsoft.com/office/officeart/2005/8/layout/StepDownProcess"/>
    <dgm:cxn modelId="{FCD5536D-D045-4E85-8F37-FCEB5D173E82}" type="presParOf" srcId="{9DE5BC46-B040-4054-89DF-F3DB48094F43}" destId="{F2260A81-7F14-457F-A976-F65B733C7499}" srcOrd="2" destOrd="0" presId="urn:microsoft.com/office/officeart/2005/8/layout/StepDownProcess"/>
    <dgm:cxn modelId="{2E6C0184-53B9-4F86-89EF-CD00BC146E44}" type="presParOf" srcId="{23186B4C-6239-44B3-9616-81C8D2889090}" destId="{99EC2E9C-2094-4CE1-AA2F-C69FFEFE7323}" srcOrd="7" destOrd="0" presId="urn:microsoft.com/office/officeart/2005/8/layout/StepDownProcess"/>
    <dgm:cxn modelId="{155FCE2C-0D75-4AFD-9131-382D4100B5AE}" type="presParOf" srcId="{23186B4C-6239-44B3-9616-81C8D2889090}" destId="{78F05DEB-BCB1-43E4-8B31-F658E3943B9C}" srcOrd="8" destOrd="0" presId="urn:microsoft.com/office/officeart/2005/8/layout/StepDownProcess"/>
    <dgm:cxn modelId="{EC3E5F1E-1A32-44AA-97E4-F8535E837227}" type="presParOf" srcId="{78F05DEB-BCB1-43E4-8B31-F658E3943B9C}" destId="{47655C8A-5134-45D6-86EE-57FD173E22B5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AAE0B4-0F78-4223-BA77-F37B0035BF8F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B87A20-12B9-4B30-AF26-F3C315F29238}">
      <dgm:prSet custT="1"/>
      <dgm:spPr/>
      <dgm:t>
        <a:bodyPr/>
        <a:lstStyle/>
        <a:p>
          <a:r>
            <a:rPr lang="ru-RU" sz="2000" b="1" dirty="0" smtClean="0"/>
            <a:t>раннее привлечение учащихся</a:t>
          </a:r>
          <a:endParaRPr lang="ru-RU" sz="2000" b="1" dirty="0"/>
        </a:p>
      </dgm:t>
    </dgm:pt>
    <dgm:pt modelId="{F4189927-0A8E-4D0D-A724-23E6AAE7D48E}" type="parTrans" cxnId="{0F558E38-956A-4DA7-B8C0-BD0BF9A20111}">
      <dgm:prSet/>
      <dgm:spPr/>
      <dgm:t>
        <a:bodyPr/>
        <a:lstStyle/>
        <a:p>
          <a:endParaRPr lang="ru-RU" sz="2000" b="1"/>
        </a:p>
      </dgm:t>
    </dgm:pt>
    <dgm:pt modelId="{2DBF1518-2A7E-4967-A199-0197919A711D}" type="sibTrans" cxnId="{0F558E38-956A-4DA7-B8C0-BD0BF9A20111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 sz="2000" b="1"/>
        </a:p>
      </dgm:t>
    </dgm:pt>
    <dgm:pt modelId="{12F37B9A-84E3-4379-BD0A-E878DC789571}">
      <dgm:prSet custT="1"/>
      <dgm:spPr/>
      <dgm:t>
        <a:bodyPr/>
        <a:lstStyle/>
        <a:p>
          <a:r>
            <a:rPr lang="ru-RU" sz="2000" b="1" dirty="0" smtClean="0"/>
            <a:t>игровая деятельность</a:t>
          </a:r>
          <a:endParaRPr lang="ru-RU" sz="2000" b="1" dirty="0"/>
        </a:p>
      </dgm:t>
    </dgm:pt>
    <dgm:pt modelId="{C4A48627-D4C7-40A5-9118-F1E3D20FB9C2}" type="parTrans" cxnId="{BD6A9BCD-B87E-47A2-B14F-1A5F55335FAA}">
      <dgm:prSet/>
      <dgm:spPr/>
      <dgm:t>
        <a:bodyPr/>
        <a:lstStyle/>
        <a:p>
          <a:endParaRPr lang="ru-RU" sz="2000" b="1"/>
        </a:p>
      </dgm:t>
    </dgm:pt>
    <dgm:pt modelId="{2B96DC2F-F33D-48C7-8191-E4E8E26FDA8B}" type="sibTrans" cxnId="{BD6A9BCD-B87E-47A2-B14F-1A5F55335FAA}">
      <dgm:prSet/>
      <dgm:spPr/>
      <dgm:t>
        <a:bodyPr/>
        <a:lstStyle/>
        <a:p>
          <a:endParaRPr lang="ru-RU" sz="2000" b="1"/>
        </a:p>
      </dgm:t>
    </dgm:pt>
    <dgm:pt modelId="{198B1AEC-F3EE-43C4-A245-46E50D116BFD}">
      <dgm:prSet custT="1"/>
      <dgm:spPr/>
      <dgm:t>
        <a:bodyPr/>
        <a:lstStyle/>
        <a:p>
          <a:r>
            <a:rPr lang="ru-RU" sz="2000" b="1" dirty="0" smtClean="0"/>
            <a:t>наглядность </a:t>
          </a:r>
          <a:endParaRPr lang="ru-RU" sz="2000" b="1" dirty="0"/>
        </a:p>
      </dgm:t>
    </dgm:pt>
    <dgm:pt modelId="{3435DA93-1FA2-4BE8-8C17-BF068C9F3F3C}" type="parTrans" cxnId="{1770B56A-A53D-4344-A07D-DEC5E47CF50D}">
      <dgm:prSet/>
      <dgm:spPr/>
      <dgm:t>
        <a:bodyPr/>
        <a:lstStyle/>
        <a:p>
          <a:endParaRPr lang="ru-RU" sz="2000" b="1"/>
        </a:p>
      </dgm:t>
    </dgm:pt>
    <dgm:pt modelId="{87028EA9-6229-4FAA-AF52-D0428516EE01}" type="sibTrans" cxnId="{1770B56A-A53D-4344-A07D-DEC5E47CF50D}">
      <dgm:prSet/>
      <dgm:spPr/>
      <dgm:t>
        <a:bodyPr/>
        <a:lstStyle/>
        <a:p>
          <a:endParaRPr lang="ru-RU" sz="2000" b="1"/>
        </a:p>
      </dgm:t>
    </dgm:pt>
    <dgm:pt modelId="{C73C572B-569E-4800-990A-1C5C1362D18C}">
      <dgm:prSet custT="1"/>
      <dgm:spPr/>
      <dgm:t>
        <a:bodyPr/>
        <a:lstStyle/>
        <a:p>
          <a:r>
            <a:rPr lang="ru-RU" sz="2000" b="1" dirty="0" smtClean="0"/>
            <a:t>использование исследовательских методик в урочной деятельности</a:t>
          </a:r>
          <a:endParaRPr lang="ru-RU" sz="2000" b="1" dirty="0"/>
        </a:p>
      </dgm:t>
    </dgm:pt>
    <dgm:pt modelId="{10EC8FAC-A258-4982-A23B-0964CF72836B}" type="parTrans" cxnId="{1A92D328-89CF-4007-8E7C-7B1D3830A675}">
      <dgm:prSet/>
      <dgm:spPr/>
      <dgm:t>
        <a:bodyPr/>
        <a:lstStyle/>
        <a:p>
          <a:endParaRPr lang="ru-RU" sz="2000" b="1"/>
        </a:p>
      </dgm:t>
    </dgm:pt>
    <dgm:pt modelId="{D8F22765-30AE-40D4-B64D-4FAF29752AFF}" type="sibTrans" cxnId="{1A92D328-89CF-4007-8E7C-7B1D3830A675}">
      <dgm:prSet/>
      <dgm:spPr/>
      <dgm:t>
        <a:bodyPr/>
        <a:lstStyle/>
        <a:p>
          <a:endParaRPr lang="ru-RU" sz="2000" b="1"/>
        </a:p>
      </dgm:t>
    </dgm:pt>
    <dgm:pt modelId="{35B8103D-B6C3-4802-8A7F-B706F00FDC6B}">
      <dgm:prSet custT="1"/>
      <dgm:spPr/>
      <dgm:t>
        <a:bodyPr/>
        <a:lstStyle/>
        <a:p>
          <a:r>
            <a:rPr lang="ru-RU" sz="2000" b="1" dirty="0" smtClean="0"/>
            <a:t>популяризация опыта работы учащихся </a:t>
          </a:r>
          <a:endParaRPr lang="ru-RU" sz="2000" b="1" dirty="0"/>
        </a:p>
      </dgm:t>
    </dgm:pt>
    <dgm:pt modelId="{724FF3BD-67F3-4AAD-BB07-CFCB7D9AA2C6}" type="parTrans" cxnId="{1509D7A5-A39A-40DE-87C1-65379029AE04}">
      <dgm:prSet/>
      <dgm:spPr/>
      <dgm:t>
        <a:bodyPr/>
        <a:lstStyle/>
        <a:p>
          <a:endParaRPr lang="ru-RU" sz="2000" b="1"/>
        </a:p>
      </dgm:t>
    </dgm:pt>
    <dgm:pt modelId="{CCF88DA1-03C3-455D-B893-3E5B738BDBEF}" type="sibTrans" cxnId="{1509D7A5-A39A-40DE-87C1-65379029AE04}">
      <dgm:prSet/>
      <dgm:spPr/>
      <dgm:t>
        <a:bodyPr/>
        <a:lstStyle/>
        <a:p>
          <a:endParaRPr lang="ru-RU" sz="2000" b="1"/>
        </a:p>
      </dgm:t>
    </dgm:pt>
    <dgm:pt modelId="{51867C27-A754-494D-AF6F-C52515CD67DC}" type="pres">
      <dgm:prSet presAssocID="{E8AAE0B4-0F78-4223-BA77-F37B0035BF8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B85E0D-0429-4467-85AD-5D3F7F7EDB13}" type="pres">
      <dgm:prSet presAssocID="{E8AAE0B4-0F78-4223-BA77-F37B0035BF8F}" presName="cycle" presStyleCnt="0"/>
      <dgm:spPr/>
    </dgm:pt>
    <dgm:pt modelId="{E8166776-C341-47AA-9515-9FC2C90908C2}" type="pres">
      <dgm:prSet presAssocID="{D0B87A20-12B9-4B30-AF26-F3C315F29238}" presName="nodeFirstNode" presStyleLbl="node1" presStyleIdx="0" presStyleCnt="5" custScaleX="121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CE7FD9-260E-4C22-A45E-60F10B9F17D4}" type="pres">
      <dgm:prSet presAssocID="{2DBF1518-2A7E-4967-A199-0197919A711D}" presName="sibTransFirstNode" presStyleLbl="bgShp" presStyleIdx="0" presStyleCnt="1" custScaleX="115925" custLinFactNeighborX="3177" custLinFactNeighborY="2031"/>
      <dgm:spPr/>
      <dgm:t>
        <a:bodyPr/>
        <a:lstStyle/>
        <a:p>
          <a:endParaRPr lang="ru-RU"/>
        </a:p>
      </dgm:t>
    </dgm:pt>
    <dgm:pt modelId="{E15A8376-61E6-4DBC-BA12-3E329398A047}" type="pres">
      <dgm:prSet presAssocID="{12F37B9A-84E3-4379-BD0A-E878DC789571}" presName="nodeFollowingNodes" presStyleLbl="node1" presStyleIdx="1" presStyleCnt="5" custScaleX="135563" custScaleY="95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0943C-D144-4742-95CF-E2241EC195A5}" type="pres">
      <dgm:prSet presAssocID="{198B1AEC-F3EE-43C4-A245-46E50D116BFD}" presName="nodeFollowingNodes" presStyleLbl="node1" presStyleIdx="2" presStyleCnt="5" custScaleX="130604" custScaleY="117499" custRadScaleRad="104414" custRadScaleInc="-42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5A4795-53D0-42F8-9A97-ED228BC3CC90}" type="pres">
      <dgm:prSet presAssocID="{C73C572B-569E-4800-990A-1C5C1362D18C}" presName="nodeFollowingNodes" presStyleLbl="node1" presStyleIdx="3" presStyleCnt="5" custScaleX="154951" custScaleY="119998" custRadScaleRad="102197" custRadScaleInc="41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50D96-4A7F-4D0B-A4E5-7EF5CF0A20E6}" type="pres">
      <dgm:prSet presAssocID="{35B8103D-B6C3-4802-8A7F-B706F00FDC6B}" presName="nodeFollowingNodes" presStyleLbl="node1" presStyleIdx="4" presStyleCnt="5" custScaleX="136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9DE2D4-D133-4E4C-9AE4-528B3122AE7C}" type="presOf" srcId="{E8AAE0B4-0F78-4223-BA77-F37B0035BF8F}" destId="{51867C27-A754-494D-AF6F-C52515CD67DC}" srcOrd="0" destOrd="0" presId="urn:microsoft.com/office/officeart/2005/8/layout/cycle3"/>
    <dgm:cxn modelId="{BD6A9BCD-B87E-47A2-B14F-1A5F55335FAA}" srcId="{E8AAE0B4-0F78-4223-BA77-F37B0035BF8F}" destId="{12F37B9A-84E3-4379-BD0A-E878DC789571}" srcOrd="1" destOrd="0" parTransId="{C4A48627-D4C7-40A5-9118-F1E3D20FB9C2}" sibTransId="{2B96DC2F-F33D-48C7-8191-E4E8E26FDA8B}"/>
    <dgm:cxn modelId="{0F558E38-956A-4DA7-B8C0-BD0BF9A20111}" srcId="{E8AAE0B4-0F78-4223-BA77-F37B0035BF8F}" destId="{D0B87A20-12B9-4B30-AF26-F3C315F29238}" srcOrd="0" destOrd="0" parTransId="{F4189927-0A8E-4D0D-A724-23E6AAE7D48E}" sibTransId="{2DBF1518-2A7E-4967-A199-0197919A711D}"/>
    <dgm:cxn modelId="{DB06D3C2-3733-4461-A817-6FE1651019A1}" type="presOf" srcId="{2DBF1518-2A7E-4967-A199-0197919A711D}" destId="{EBCE7FD9-260E-4C22-A45E-60F10B9F17D4}" srcOrd="0" destOrd="0" presId="urn:microsoft.com/office/officeart/2005/8/layout/cycle3"/>
    <dgm:cxn modelId="{227CFA44-60A7-42B8-A67C-5892A3C7FCD7}" type="presOf" srcId="{198B1AEC-F3EE-43C4-A245-46E50D116BFD}" destId="{E010943C-D144-4742-95CF-E2241EC195A5}" srcOrd="0" destOrd="0" presId="urn:microsoft.com/office/officeart/2005/8/layout/cycle3"/>
    <dgm:cxn modelId="{E361ACEC-D282-4576-80F8-3B0C42DDB14B}" type="presOf" srcId="{12F37B9A-84E3-4379-BD0A-E878DC789571}" destId="{E15A8376-61E6-4DBC-BA12-3E329398A047}" srcOrd="0" destOrd="0" presId="urn:microsoft.com/office/officeart/2005/8/layout/cycle3"/>
    <dgm:cxn modelId="{B05092F6-751B-4628-AD42-B7B6A74EEBA7}" type="presOf" srcId="{D0B87A20-12B9-4B30-AF26-F3C315F29238}" destId="{E8166776-C341-47AA-9515-9FC2C90908C2}" srcOrd="0" destOrd="0" presId="urn:microsoft.com/office/officeart/2005/8/layout/cycle3"/>
    <dgm:cxn modelId="{1A92D328-89CF-4007-8E7C-7B1D3830A675}" srcId="{E8AAE0B4-0F78-4223-BA77-F37B0035BF8F}" destId="{C73C572B-569E-4800-990A-1C5C1362D18C}" srcOrd="3" destOrd="0" parTransId="{10EC8FAC-A258-4982-A23B-0964CF72836B}" sibTransId="{D8F22765-30AE-40D4-B64D-4FAF29752AFF}"/>
    <dgm:cxn modelId="{C4E41019-B995-4FDA-9EBF-542C2F95D0BE}" type="presOf" srcId="{35B8103D-B6C3-4802-8A7F-B706F00FDC6B}" destId="{CCD50D96-4A7F-4D0B-A4E5-7EF5CF0A20E6}" srcOrd="0" destOrd="0" presId="urn:microsoft.com/office/officeart/2005/8/layout/cycle3"/>
    <dgm:cxn modelId="{1509D7A5-A39A-40DE-87C1-65379029AE04}" srcId="{E8AAE0B4-0F78-4223-BA77-F37B0035BF8F}" destId="{35B8103D-B6C3-4802-8A7F-B706F00FDC6B}" srcOrd="4" destOrd="0" parTransId="{724FF3BD-67F3-4AAD-BB07-CFCB7D9AA2C6}" sibTransId="{CCF88DA1-03C3-455D-B893-3E5B738BDBEF}"/>
    <dgm:cxn modelId="{1CECBDC2-9033-4822-BB38-6CF112D782E9}" type="presOf" srcId="{C73C572B-569E-4800-990A-1C5C1362D18C}" destId="{5D5A4795-53D0-42F8-9A97-ED228BC3CC90}" srcOrd="0" destOrd="0" presId="urn:microsoft.com/office/officeart/2005/8/layout/cycle3"/>
    <dgm:cxn modelId="{1770B56A-A53D-4344-A07D-DEC5E47CF50D}" srcId="{E8AAE0B4-0F78-4223-BA77-F37B0035BF8F}" destId="{198B1AEC-F3EE-43C4-A245-46E50D116BFD}" srcOrd="2" destOrd="0" parTransId="{3435DA93-1FA2-4BE8-8C17-BF068C9F3F3C}" sibTransId="{87028EA9-6229-4FAA-AF52-D0428516EE01}"/>
    <dgm:cxn modelId="{DE5AB636-6673-47BC-A5E3-2DC99820090E}" type="presParOf" srcId="{51867C27-A754-494D-AF6F-C52515CD67DC}" destId="{AAB85E0D-0429-4467-85AD-5D3F7F7EDB13}" srcOrd="0" destOrd="0" presId="urn:microsoft.com/office/officeart/2005/8/layout/cycle3"/>
    <dgm:cxn modelId="{AE8F0A12-7358-4178-8AC9-38BE09304852}" type="presParOf" srcId="{AAB85E0D-0429-4467-85AD-5D3F7F7EDB13}" destId="{E8166776-C341-47AA-9515-9FC2C90908C2}" srcOrd="0" destOrd="0" presId="urn:microsoft.com/office/officeart/2005/8/layout/cycle3"/>
    <dgm:cxn modelId="{A7AF55CE-260E-4C8F-B2EB-8D68ABCD9A5E}" type="presParOf" srcId="{AAB85E0D-0429-4467-85AD-5D3F7F7EDB13}" destId="{EBCE7FD9-260E-4C22-A45E-60F10B9F17D4}" srcOrd="1" destOrd="0" presId="urn:microsoft.com/office/officeart/2005/8/layout/cycle3"/>
    <dgm:cxn modelId="{E05D30E5-3A04-45B0-9687-06625D69AE28}" type="presParOf" srcId="{AAB85E0D-0429-4467-85AD-5D3F7F7EDB13}" destId="{E15A8376-61E6-4DBC-BA12-3E329398A047}" srcOrd="2" destOrd="0" presId="urn:microsoft.com/office/officeart/2005/8/layout/cycle3"/>
    <dgm:cxn modelId="{7DE5DBA4-8465-452A-9F3A-138101142FD0}" type="presParOf" srcId="{AAB85E0D-0429-4467-85AD-5D3F7F7EDB13}" destId="{E010943C-D144-4742-95CF-E2241EC195A5}" srcOrd="3" destOrd="0" presId="urn:microsoft.com/office/officeart/2005/8/layout/cycle3"/>
    <dgm:cxn modelId="{9DC6E23F-FD4F-4699-B5C7-55B6585C805B}" type="presParOf" srcId="{AAB85E0D-0429-4467-85AD-5D3F7F7EDB13}" destId="{5D5A4795-53D0-42F8-9A97-ED228BC3CC90}" srcOrd="4" destOrd="0" presId="urn:microsoft.com/office/officeart/2005/8/layout/cycle3"/>
    <dgm:cxn modelId="{992CE8F1-B18F-42C2-A005-8ABA38D5964A}" type="presParOf" srcId="{AAB85E0D-0429-4467-85AD-5D3F7F7EDB13}" destId="{CCD50D96-4A7F-4D0B-A4E5-7EF5CF0A20E6}" srcOrd="5" destOrd="0" presId="urn:microsoft.com/office/officeart/2005/8/layout/cycle3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44359F-3ABE-4654-8268-8669B1EA61B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4A629D15-AE67-4D77-9C2E-7E7BDE24ED06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Times New Roman" pitchFamily="18" charset="0"/>
            </a:rPr>
            <a:t>формулировка темы и цели</a:t>
          </a:r>
          <a:endParaRPr lang="ru-RU" sz="24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</dgm:t>
    </dgm:pt>
    <dgm:pt modelId="{B0F4CCB2-280A-4C01-A0FF-9CDE27ACBCFE}" type="parTrans" cxnId="{A0696C84-FA25-442C-B106-A01C5938AE44}">
      <dgm:prSet/>
      <dgm:spPr/>
      <dgm:t>
        <a:bodyPr/>
        <a:lstStyle/>
        <a:p>
          <a:endParaRPr lang="ru-RU" sz="2400">
            <a:latin typeface="+mj-lt"/>
          </a:endParaRPr>
        </a:p>
      </dgm:t>
    </dgm:pt>
    <dgm:pt modelId="{B599C2AE-8066-49FE-8CA9-D910201E2014}" type="sibTrans" cxnId="{A0696C84-FA25-442C-B106-A01C5938AE44}">
      <dgm:prSet/>
      <dgm:spPr/>
      <dgm:t>
        <a:bodyPr/>
        <a:lstStyle/>
        <a:p>
          <a:endParaRPr lang="ru-RU" sz="2400">
            <a:latin typeface="+mj-lt"/>
          </a:endParaRPr>
        </a:p>
      </dgm:t>
    </dgm:pt>
    <dgm:pt modelId="{29A972E7-508F-4C81-9977-E0A0144DFF8C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Times New Roman" pitchFamily="18" charset="0"/>
            </a:rPr>
            <a:t>сбор материала</a:t>
          </a:r>
          <a:endParaRPr lang="ru-RU" sz="24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</dgm:t>
    </dgm:pt>
    <dgm:pt modelId="{725A74CA-80A7-41D7-B5CF-B48111931A5F}" type="parTrans" cxnId="{7FF0B2C2-9585-4FB2-A9AD-A03553286E72}">
      <dgm:prSet/>
      <dgm:spPr/>
      <dgm:t>
        <a:bodyPr/>
        <a:lstStyle/>
        <a:p>
          <a:endParaRPr lang="ru-RU" sz="2400">
            <a:latin typeface="+mj-lt"/>
          </a:endParaRPr>
        </a:p>
      </dgm:t>
    </dgm:pt>
    <dgm:pt modelId="{07267D97-AAC3-4B96-80B3-818EB2F45069}" type="sibTrans" cxnId="{7FF0B2C2-9585-4FB2-A9AD-A03553286E72}">
      <dgm:prSet/>
      <dgm:spPr/>
      <dgm:t>
        <a:bodyPr/>
        <a:lstStyle/>
        <a:p>
          <a:endParaRPr lang="ru-RU" sz="2400">
            <a:latin typeface="+mj-lt"/>
          </a:endParaRPr>
        </a:p>
      </dgm:t>
    </dgm:pt>
    <dgm:pt modelId="{25BA51E7-9B68-452C-A76F-5D9397DBAF18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Times New Roman" pitchFamily="18" charset="0"/>
            </a:rPr>
            <a:t>написание текста</a:t>
          </a:r>
          <a:endParaRPr lang="ru-RU" sz="24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</dgm:t>
    </dgm:pt>
    <dgm:pt modelId="{C03A3A2B-4326-4F8B-A878-94A0F8DB248F}" type="parTrans" cxnId="{4628639C-278D-45C3-A9FD-6AD5996AF845}">
      <dgm:prSet/>
      <dgm:spPr/>
      <dgm:t>
        <a:bodyPr/>
        <a:lstStyle/>
        <a:p>
          <a:endParaRPr lang="ru-RU" sz="2400">
            <a:latin typeface="+mj-lt"/>
          </a:endParaRPr>
        </a:p>
      </dgm:t>
    </dgm:pt>
    <dgm:pt modelId="{604503A3-0B03-46BB-AEAF-D2E6F5466778}" type="sibTrans" cxnId="{4628639C-278D-45C3-A9FD-6AD5996AF845}">
      <dgm:prSet/>
      <dgm:spPr/>
      <dgm:t>
        <a:bodyPr/>
        <a:lstStyle/>
        <a:p>
          <a:endParaRPr lang="ru-RU" sz="2400">
            <a:latin typeface="+mj-lt"/>
          </a:endParaRPr>
        </a:p>
      </dgm:t>
    </dgm:pt>
    <dgm:pt modelId="{939CE7F0-2539-4E43-AFD2-D8F02E629C7A}" type="pres">
      <dgm:prSet presAssocID="{2144359F-3ABE-4654-8268-8669B1EA61B4}" presName="compositeShape" presStyleCnt="0">
        <dgm:presLayoutVars>
          <dgm:chMax val="7"/>
          <dgm:dir/>
          <dgm:resizeHandles val="exact"/>
        </dgm:presLayoutVars>
      </dgm:prSet>
      <dgm:spPr/>
    </dgm:pt>
    <dgm:pt modelId="{A21667D4-96B9-48F4-B046-7EC24BE9BAD3}" type="pres">
      <dgm:prSet presAssocID="{2144359F-3ABE-4654-8268-8669B1EA61B4}" presName="wedge1" presStyleLbl="node1" presStyleIdx="0" presStyleCnt="3"/>
      <dgm:spPr/>
      <dgm:t>
        <a:bodyPr/>
        <a:lstStyle/>
        <a:p>
          <a:endParaRPr lang="ru-RU"/>
        </a:p>
      </dgm:t>
    </dgm:pt>
    <dgm:pt modelId="{BB14EE00-0274-4629-BE7E-BC7F97E4E0D4}" type="pres">
      <dgm:prSet presAssocID="{2144359F-3ABE-4654-8268-8669B1EA61B4}" presName="dummy1a" presStyleCnt="0"/>
      <dgm:spPr/>
    </dgm:pt>
    <dgm:pt modelId="{8A3960BC-8E2F-48B6-9344-746D6FC26B2F}" type="pres">
      <dgm:prSet presAssocID="{2144359F-3ABE-4654-8268-8669B1EA61B4}" presName="dummy1b" presStyleCnt="0"/>
      <dgm:spPr/>
    </dgm:pt>
    <dgm:pt modelId="{FF70812B-1E9B-470E-A9B2-356A6450BFBA}" type="pres">
      <dgm:prSet presAssocID="{2144359F-3ABE-4654-8268-8669B1EA61B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8B7AB-5D6B-4FD4-9DEA-EA57108BDAB9}" type="pres">
      <dgm:prSet presAssocID="{2144359F-3ABE-4654-8268-8669B1EA61B4}" presName="wedge2" presStyleLbl="node1" presStyleIdx="1" presStyleCnt="3"/>
      <dgm:spPr/>
      <dgm:t>
        <a:bodyPr/>
        <a:lstStyle/>
        <a:p>
          <a:endParaRPr lang="ru-RU"/>
        </a:p>
      </dgm:t>
    </dgm:pt>
    <dgm:pt modelId="{08482237-BFE1-4A99-A215-CFB58B195FCE}" type="pres">
      <dgm:prSet presAssocID="{2144359F-3ABE-4654-8268-8669B1EA61B4}" presName="dummy2a" presStyleCnt="0"/>
      <dgm:spPr/>
    </dgm:pt>
    <dgm:pt modelId="{E9FB3853-2030-437E-9958-C91C6D18B93E}" type="pres">
      <dgm:prSet presAssocID="{2144359F-3ABE-4654-8268-8669B1EA61B4}" presName="dummy2b" presStyleCnt="0"/>
      <dgm:spPr/>
    </dgm:pt>
    <dgm:pt modelId="{C96EB18C-9714-425E-B7B2-9809DBDB1B89}" type="pres">
      <dgm:prSet presAssocID="{2144359F-3ABE-4654-8268-8669B1EA61B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A1403-D81B-463F-8C59-3DDE42CA80A1}" type="pres">
      <dgm:prSet presAssocID="{2144359F-3ABE-4654-8268-8669B1EA61B4}" presName="wedge3" presStyleLbl="node1" presStyleIdx="2" presStyleCnt="3"/>
      <dgm:spPr/>
      <dgm:t>
        <a:bodyPr/>
        <a:lstStyle/>
        <a:p>
          <a:endParaRPr lang="ru-RU"/>
        </a:p>
      </dgm:t>
    </dgm:pt>
    <dgm:pt modelId="{09FB10C6-D85E-4BC6-A6D3-F8132D99FB56}" type="pres">
      <dgm:prSet presAssocID="{2144359F-3ABE-4654-8268-8669B1EA61B4}" presName="dummy3a" presStyleCnt="0"/>
      <dgm:spPr/>
    </dgm:pt>
    <dgm:pt modelId="{8836CAE3-2AA4-4170-A683-E4EC6E9B4132}" type="pres">
      <dgm:prSet presAssocID="{2144359F-3ABE-4654-8268-8669B1EA61B4}" presName="dummy3b" presStyleCnt="0"/>
      <dgm:spPr/>
    </dgm:pt>
    <dgm:pt modelId="{CE928DCB-6604-47A4-9615-DD888599C0E5}" type="pres">
      <dgm:prSet presAssocID="{2144359F-3ABE-4654-8268-8669B1EA61B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18DAB-6515-4597-8A9F-B894EDC9E797}" type="pres">
      <dgm:prSet presAssocID="{07267D97-AAC3-4B96-80B3-818EB2F45069}" presName="arrowWedge1" presStyleLbl="fgSibTrans2D1" presStyleIdx="0" presStyleCnt="3"/>
      <dgm:spPr>
        <a:solidFill>
          <a:schemeClr val="accent5">
            <a:lumMod val="50000"/>
          </a:schemeClr>
        </a:solidFill>
      </dgm:spPr>
    </dgm:pt>
    <dgm:pt modelId="{72B88D07-D58A-4E4D-8490-EEB4AC0F30B5}" type="pres">
      <dgm:prSet presAssocID="{604503A3-0B03-46BB-AEAF-D2E6F5466778}" presName="arrowWedge2" presStyleLbl="fgSibTrans2D1" presStyleIdx="1" presStyleCnt="3"/>
      <dgm:spPr>
        <a:solidFill>
          <a:schemeClr val="bg2">
            <a:lumMod val="25000"/>
          </a:schemeClr>
        </a:solidFill>
      </dgm:spPr>
    </dgm:pt>
    <dgm:pt modelId="{0F11156A-92DE-499C-9673-41886FB224B7}" type="pres">
      <dgm:prSet presAssocID="{B599C2AE-8066-49FE-8CA9-D910201E2014}" presName="arrowWedge3" presStyleLbl="fgSibTrans2D1" presStyleIdx="2" presStyleCnt="3"/>
      <dgm:spPr>
        <a:solidFill>
          <a:schemeClr val="accent2">
            <a:lumMod val="75000"/>
          </a:schemeClr>
        </a:solidFill>
      </dgm:spPr>
    </dgm:pt>
  </dgm:ptLst>
  <dgm:cxnLst>
    <dgm:cxn modelId="{A0696C84-FA25-442C-B106-A01C5938AE44}" srcId="{2144359F-3ABE-4654-8268-8669B1EA61B4}" destId="{4A629D15-AE67-4D77-9C2E-7E7BDE24ED06}" srcOrd="2" destOrd="0" parTransId="{B0F4CCB2-280A-4C01-A0FF-9CDE27ACBCFE}" sibTransId="{B599C2AE-8066-49FE-8CA9-D910201E2014}"/>
    <dgm:cxn modelId="{23B71415-7957-4356-BC8E-5109055CD8BC}" type="presOf" srcId="{2144359F-3ABE-4654-8268-8669B1EA61B4}" destId="{939CE7F0-2539-4E43-AFD2-D8F02E629C7A}" srcOrd="0" destOrd="0" presId="urn:microsoft.com/office/officeart/2005/8/layout/cycle8"/>
    <dgm:cxn modelId="{FEEF3EDB-2529-48E2-9561-75BAF75E8685}" type="presOf" srcId="{25BA51E7-9B68-452C-A76F-5D9397DBAF18}" destId="{C96EB18C-9714-425E-B7B2-9809DBDB1B89}" srcOrd="1" destOrd="0" presId="urn:microsoft.com/office/officeart/2005/8/layout/cycle8"/>
    <dgm:cxn modelId="{45D3CEB3-8360-4354-9AA0-5A13F9831206}" type="presOf" srcId="{4A629D15-AE67-4D77-9C2E-7E7BDE24ED06}" destId="{CE928DCB-6604-47A4-9615-DD888599C0E5}" srcOrd="1" destOrd="0" presId="urn:microsoft.com/office/officeart/2005/8/layout/cycle8"/>
    <dgm:cxn modelId="{EEFBEBE1-3230-4485-AD47-26C48ACC494D}" type="presOf" srcId="{29A972E7-508F-4C81-9977-E0A0144DFF8C}" destId="{FF70812B-1E9B-470E-A9B2-356A6450BFBA}" srcOrd="1" destOrd="0" presId="urn:microsoft.com/office/officeart/2005/8/layout/cycle8"/>
    <dgm:cxn modelId="{22FB94B6-48DE-414B-B6D8-F7D0079049AA}" type="presOf" srcId="{25BA51E7-9B68-452C-A76F-5D9397DBAF18}" destId="{F378B7AB-5D6B-4FD4-9DEA-EA57108BDAB9}" srcOrd="0" destOrd="0" presId="urn:microsoft.com/office/officeart/2005/8/layout/cycle8"/>
    <dgm:cxn modelId="{22810E9D-6AD8-4D95-B343-B135CFBCA3A1}" type="presOf" srcId="{4A629D15-AE67-4D77-9C2E-7E7BDE24ED06}" destId="{9A2A1403-D81B-463F-8C59-3DDE42CA80A1}" srcOrd="0" destOrd="0" presId="urn:microsoft.com/office/officeart/2005/8/layout/cycle8"/>
    <dgm:cxn modelId="{4628639C-278D-45C3-A9FD-6AD5996AF845}" srcId="{2144359F-3ABE-4654-8268-8669B1EA61B4}" destId="{25BA51E7-9B68-452C-A76F-5D9397DBAF18}" srcOrd="1" destOrd="0" parTransId="{C03A3A2B-4326-4F8B-A878-94A0F8DB248F}" sibTransId="{604503A3-0B03-46BB-AEAF-D2E6F5466778}"/>
    <dgm:cxn modelId="{FE3D4872-EA6F-4036-80EC-7910751E1199}" type="presOf" srcId="{29A972E7-508F-4C81-9977-E0A0144DFF8C}" destId="{A21667D4-96B9-48F4-B046-7EC24BE9BAD3}" srcOrd="0" destOrd="0" presId="urn:microsoft.com/office/officeart/2005/8/layout/cycle8"/>
    <dgm:cxn modelId="{7FF0B2C2-9585-4FB2-A9AD-A03553286E72}" srcId="{2144359F-3ABE-4654-8268-8669B1EA61B4}" destId="{29A972E7-508F-4C81-9977-E0A0144DFF8C}" srcOrd="0" destOrd="0" parTransId="{725A74CA-80A7-41D7-B5CF-B48111931A5F}" sibTransId="{07267D97-AAC3-4B96-80B3-818EB2F45069}"/>
    <dgm:cxn modelId="{3338036D-FCC0-4046-B0FB-F902357B8F1F}" type="presParOf" srcId="{939CE7F0-2539-4E43-AFD2-D8F02E629C7A}" destId="{A21667D4-96B9-48F4-B046-7EC24BE9BAD3}" srcOrd="0" destOrd="0" presId="urn:microsoft.com/office/officeart/2005/8/layout/cycle8"/>
    <dgm:cxn modelId="{A335E31F-4722-4A61-A3D4-CA6CD0655745}" type="presParOf" srcId="{939CE7F0-2539-4E43-AFD2-D8F02E629C7A}" destId="{BB14EE00-0274-4629-BE7E-BC7F97E4E0D4}" srcOrd="1" destOrd="0" presId="urn:microsoft.com/office/officeart/2005/8/layout/cycle8"/>
    <dgm:cxn modelId="{8CB4429E-7593-4A3C-9E30-26047E6B5BFA}" type="presParOf" srcId="{939CE7F0-2539-4E43-AFD2-D8F02E629C7A}" destId="{8A3960BC-8E2F-48B6-9344-746D6FC26B2F}" srcOrd="2" destOrd="0" presId="urn:microsoft.com/office/officeart/2005/8/layout/cycle8"/>
    <dgm:cxn modelId="{DAD600A9-1D21-40DE-A766-C6ABCA256F4B}" type="presParOf" srcId="{939CE7F0-2539-4E43-AFD2-D8F02E629C7A}" destId="{FF70812B-1E9B-470E-A9B2-356A6450BFBA}" srcOrd="3" destOrd="0" presId="urn:microsoft.com/office/officeart/2005/8/layout/cycle8"/>
    <dgm:cxn modelId="{28DDED91-8DDF-47C4-9BF7-D1C8157BCF9C}" type="presParOf" srcId="{939CE7F0-2539-4E43-AFD2-D8F02E629C7A}" destId="{F378B7AB-5D6B-4FD4-9DEA-EA57108BDAB9}" srcOrd="4" destOrd="0" presId="urn:microsoft.com/office/officeart/2005/8/layout/cycle8"/>
    <dgm:cxn modelId="{2EF94796-EA56-4FF1-AD11-5683EB61AB88}" type="presParOf" srcId="{939CE7F0-2539-4E43-AFD2-D8F02E629C7A}" destId="{08482237-BFE1-4A99-A215-CFB58B195FCE}" srcOrd="5" destOrd="0" presId="urn:microsoft.com/office/officeart/2005/8/layout/cycle8"/>
    <dgm:cxn modelId="{6383AA30-846A-4243-B162-071A62577AAB}" type="presParOf" srcId="{939CE7F0-2539-4E43-AFD2-D8F02E629C7A}" destId="{E9FB3853-2030-437E-9958-C91C6D18B93E}" srcOrd="6" destOrd="0" presId="urn:microsoft.com/office/officeart/2005/8/layout/cycle8"/>
    <dgm:cxn modelId="{AD72002F-294C-4C27-8E37-6F4AC8DBDEBE}" type="presParOf" srcId="{939CE7F0-2539-4E43-AFD2-D8F02E629C7A}" destId="{C96EB18C-9714-425E-B7B2-9809DBDB1B89}" srcOrd="7" destOrd="0" presId="urn:microsoft.com/office/officeart/2005/8/layout/cycle8"/>
    <dgm:cxn modelId="{06CBDB8A-87AF-4A7D-B5EE-6A4D7FEE73ED}" type="presParOf" srcId="{939CE7F0-2539-4E43-AFD2-D8F02E629C7A}" destId="{9A2A1403-D81B-463F-8C59-3DDE42CA80A1}" srcOrd="8" destOrd="0" presId="urn:microsoft.com/office/officeart/2005/8/layout/cycle8"/>
    <dgm:cxn modelId="{216C85A8-D95D-410B-8AC7-D35DA93C8955}" type="presParOf" srcId="{939CE7F0-2539-4E43-AFD2-D8F02E629C7A}" destId="{09FB10C6-D85E-4BC6-A6D3-F8132D99FB56}" srcOrd="9" destOrd="0" presId="urn:microsoft.com/office/officeart/2005/8/layout/cycle8"/>
    <dgm:cxn modelId="{00385B05-D799-47F6-BC91-AB38C2F7FDA2}" type="presParOf" srcId="{939CE7F0-2539-4E43-AFD2-D8F02E629C7A}" destId="{8836CAE3-2AA4-4170-A683-E4EC6E9B4132}" srcOrd="10" destOrd="0" presId="urn:microsoft.com/office/officeart/2005/8/layout/cycle8"/>
    <dgm:cxn modelId="{841A7F7A-C6EB-4FB8-B5D2-8501F69BFCD6}" type="presParOf" srcId="{939CE7F0-2539-4E43-AFD2-D8F02E629C7A}" destId="{CE928DCB-6604-47A4-9615-DD888599C0E5}" srcOrd="11" destOrd="0" presId="urn:microsoft.com/office/officeart/2005/8/layout/cycle8"/>
    <dgm:cxn modelId="{1608422B-4D58-4EF4-823B-9C6987D55527}" type="presParOf" srcId="{939CE7F0-2539-4E43-AFD2-D8F02E629C7A}" destId="{23F18DAB-6515-4597-8A9F-B894EDC9E797}" srcOrd="12" destOrd="0" presId="urn:microsoft.com/office/officeart/2005/8/layout/cycle8"/>
    <dgm:cxn modelId="{21A08F6E-7FD6-426A-B63C-E3FDAB8161AD}" type="presParOf" srcId="{939CE7F0-2539-4E43-AFD2-D8F02E629C7A}" destId="{72B88D07-D58A-4E4D-8490-EEB4AC0F30B5}" srcOrd="13" destOrd="0" presId="urn:microsoft.com/office/officeart/2005/8/layout/cycle8"/>
    <dgm:cxn modelId="{598BC9B1-4B2E-4B71-8779-C84C046133EE}" type="presParOf" srcId="{939CE7F0-2539-4E43-AFD2-D8F02E629C7A}" destId="{0F11156A-92DE-499C-9673-41886FB224B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EB1F10-C880-455D-94E7-6F76196319C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8D615F8-9630-4DAC-A3FC-F0169A5198B0}">
      <dgm:prSet/>
      <dgm:spPr/>
      <dgm:t>
        <a:bodyPr/>
        <a:lstStyle/>
        <a:p>
          <a:r>
            <a:rPr lang="ru-RU" smtClean="0">
              <a:solidFill>
                <a:srgbClr val="000000"/>
              </a:solidFill>
              <a:latin typeface="+mj-lt"/>
              <a:ea typeface="Times New Roman"/>
              <a:cs typeface="Times New Roman"/>
            </a:rPr>
            <a:t>Обоснование выбранной темы </a:t>
          </a:r>
          <a:endParaRPr lang="ru-RU"/>
        </a:p>
      </dgm:t>
    </dgm:pt>
    <dgm:pt modelId="{FCC1B805-7BDA-4AF3-B40F-DE28BD2C45C6}" type="parTrans" cxnId="{C5250D21-7504-4424-AB58-B1C9698AA458}">
      <dgm:prSet/>
      <dgm:spPr/>
      <dgm:t>
        <a:bodyPr/>
        <a:lstStyle/>
        <a:p>
          <a:endParaRPr lang="ru-RU"/>
        </a:p>
      </dgm:t>
    </dgm:pt>
    <dgm:pt modelId="{02F0BB07-4174-45F9-86A0-9CC13F8F314E}" type="sibTrans" cxnId="{C5250D21-7504-4424-AB58-B1C9698AA458}">
      <dgm:prSet/>
      <dgm:spPr/>
      <dgm:t>
        <a:bodyPr/>
        <a:lstStyle/>
        <a:p>
          <a:endParaRPr lang="ru-RU"/>
        </a:p>
      </dgm:t>
    </dgm:pt>
    <dgm:pt modelId="{9EB2B8CB-C10F-4E42-A17D-6360F5D4472F}">
      <dgm:prSet/>
      <dgm:spPr/>
      <dgm:t>
        <a:bodyPr/>
        <a:lstStyle/>
        <a:p>
          <a:r>
            <a:rPr lang="ru-RU" smtClean="0">
              <a:solidFill>
                <a:srgbClr val="000000"/>
              </a:solidFill>
              <a:latin typeface="+mj-lt"/>
              <a:ea typeface="Times New Roman"/>
              <a:cs typeface="Times New Roman"/>
            </a:rPr>
            <a:t>Определение цели и задач </a:t>
          </a:r>
          <a:endParaRPr lang="ru-RU"/>
        </a:p>
      </dgm:t>
    </dgm:pt>
    <dgm:pt modelId="{F3AF4EF6-8AEE-4298-8615-572DA38A2397}" type="parTrans" cxnId="{D8BC2AAE-DE79-4F77-A266-7F4161798FCA}">
      <dgm:prSet/>
      <dgm:spPr/>
      <dgm:t>
        <a:bodyPr/>
        <a:lstStyle/>
        <a:p>
          <a:endParaRPr lang="ru-RU"/>
        </a:p>
      </dgm:t>
    </dgm:pt>
    <dgm:pt modelId="{E2A60910-944A-49B5-A320-8A2F74510494}" type="sibTrans" cxnId="{D8BC2AAE-DE79-4F77-A266-7F4161798FCA}">
      <dgm:prSet/>
      <dgm:spPr/>
      <dgm:t>
        <a:bodyPr/>
        <a:lstStyle/>
        <a:p>
          <a:endParaRPr lang="ru-RU"/>
        </a:p>
      </dgm:t>
    </dgm:pt>
    <dgm:pt modelId="{CA909728-67C3-4782-924C-976203CAC523}">
      <dgm:prSet/>
      <dgm:spPr/>
      <dgm:t>
        <a:bodyPr/>
        <a:lstStyle/>
        <a:p>
          <a:r>
            <a:rPr lang="ru-RU" dirty="0" smtClean="0">
              <a:solidFill>
                <a:srgbClr val="000000"/>
              </a:solidFill>
              <a:latin typeface="+mj-lt"/>
              <a:ea typeface="Times New Roman"/>
              <a:cs typeface="Times New Roman"/>
            </a:rPr>
            <a:t>Краткое содержание (обзор) выполненного </a:t>
          </a:r>
          <a:endParaRPr lang="ru-RU" dirty="0"/>
        </a:p>
      </dgm:t>
    </dgm:pt>
    <dgm:pt modelId="{B1E70E82-8823-4320-9097-0CEA7A0FF324}" type="parTrans" cxnId="{517C9ADC-E4A4-494A-860F-BB5132A8BD50}">
      <dgm:prSet/>
      <dgm:spPr/>
      <dgm:t>
        <a:bodyPr/>
        <a:lstStyle/>
        <a:p>
          <a:endParaRPr lang="ru-RU"/>
        </a:p>
      </dgm:t>
    </dgm:pt>
    <dgm:pt modelId="{DCF84709-1D93-48BC-8718-B24053FD3E05}" type="sibTrans" cxnId="{517C9ADC-E4A4-494A-860F-BB5132A8BD50}">
      <dgm:prSet/>
      <dgm:spPr/>
      <dgm:t>
        <a:bodyPr/>
        <a:lstStyle/>
        <a:p>
          <a:endParaRPr lang="ru-RU"/>
        </a:p>
      </dgm:t>
    </dgm:pt>
    <dgm:pt modelId="{BA39A0E8-47B0-4F5D-9834-CE503E1AB58A}">
      <dgm:prSet custT="1"/>
      <dgm:spPr/>
      <dgm:t>
        <a:bodyPr/>
        <a:lstStyle/>
        <a:p>
          <a:r>
            <a:rPr lang="ru-RU" sz="1800" dirty="0" smtClean="0">
              <a:solidFill>
                <a:srgbClr val="000000"/>
              </a:solidFill>
              <a:latin typeface="+mj-lt"/>
              <a:ea typeface="Calibri"/>
              <a:cs typeface="Times New Roman"/>
            </a:rPr>
            <a:t>Выводы в четком соответствии с поставленными задачами;</a:t>
          </a:r>
        </a:p>
      </dgm:t>
    </dgm:pt>
    <dgm:pt modelId="{8BCE9CD9-3B76-4250-9FAA-2F6AE2AD8E2C}" type="parTrans" cxnId="{6F957B48-3EC5-4744-90F6-A8EF042B33AA}">
      <dgm:prSet/>
      <dgm:spPr/>
      <dgm:t>
        <a:bodyPr/>
        <a:lstStyle/>
        <a:p>
          <a:endParaRPr lang="ru-RU"/>
        </a:p>
      </dgm:t>
    </dgm:pt>
    <dgm:pt modelId="{B69F84AD-C050-484B-93DD-550DB46B65E3}" type="sibTrans" cxnId="{6F957B48-3EC5-4744-90F6-A8EF042B33AA}">
      <dgm:prSet/>
      <dgm:spPr/>
      <dgm:t>
        <a:bodyPr/>
        <a:lstStyle/>
        <a:p>
          <a:endParaRPr lang="ru-RU"/>
        </a:p>
      </dgm:t>
    </dgm:pt>
    <dgm:pt modelId="{9D02E069-A656-4810-AF15-8F845B6B7BBD}" type="pres">
      <dgm:prSet presAssocID="{28EB1F10-C880-455D-94E7-6F76196319CF}" presName="CompostProcess" presStyleCnt="0">
        <dgm:presLayoutVars>
          <dgm:dir/>
          <dgm:resizeHandles val="exact"/>
        </dgm:presLayoutVars>
      </dgm:prSet>
      <dgm:spPr/>
    </dgm:pt>
    <dgm:pt modelId="{8F4D4030-8899-4608-8D7B-97A8AD0088E5}" type="pres">
      <dgm:prSet presAssocID="{28EB1F10-C880-455D-94E7-6F76196319CF}" presName="arrow" presStyleLbl="bgShp" presStyleIdx="0" presStyleCnt="1" custLinFactNeighborX="367" custLinFactNeighborY="-977"/>
      <dgm:spPr>
        <a:solidFill>
          <a:schemeClr val="accent2">
            <a:lumMod val="75000"/>
          </a:schemeClr>
        </a:solidFill>
      </dgm:spPr>
    </dgm:pt>
    <dgm:pt modelId="{9284ED7D-1F0A-4F22-9E7E-4B23CFB5331D}" type="pres">
      <dgm:prSet presAssocID="{28EB1F10-C880-455D-94E7-6F76196319CF}" presName="linearProcess" presStyleCnt="0"/>
      <dgm:spPr/>
    </dgm:pt>
    <dgm:pt modelId="{50A3E18B-50A7-486A-B1B5-2A1DB1ADC6BC}" type="pres">
      <dgm:prSet presAssocID="{58D615F8-9630-4DAC-A3FC-F0169A5198B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0A3F97-4184-4EA2-A6D6-5B617618DE81}" type="pres">
      <dgm:prSet presAssocID="{02F0BB07-4174-45F9-86A0-9CC13F8F314E}" presName="sibTrans" presStyleCnt="0"/>
      <dgm:spPr/>
    </dgm:pt>
    <dgm:pt modelId="{02A2E44E-537E-4E2F-9C98-D9B662BEEBD0}" type="pres">
      <dgm:prSet presAssocID="{9EB2B8CB-C10F-4E42-A17D-6360F5D4472F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5BA01-0CFC-475A-BB00-ED3E1A25620B}" type="pres">
      <dgm:prSet presAssocID="{E2A60910-944A-49B5-A320-8A2F74510494}" presName="sibTrans" presStyleCnt="0"/>
      <dgm:spPr/>
    </dgm:pt>
    <dgm:pt modelId="{4ACE66ED-8929-495B-AD1A-21AA9EFCE4C1}" type="pres">
      <dgm:prSet presAssocID="{CA909728-67C3-4782-924C-976203CAC523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12A94-B43B-4945-9D8E-DB63D7F927CB}" type="pres">
      <dgm:prSet presAssocID="{DCF84709-1D93-48BC-8718-B24053FD3E05}" presName="sibTrans" presStyleCnt="0"/>
      <dgm:spPr/>
    </dgm:pt>
    <dgm:pt modelId="{FA259FE4-80FA-4CEE-90E4-F6E14F90539D}" type="pres">
      <dgm:prSet presAssocID="{BA39A0E8-47B0-4F5D-9834-CE503E1AB58A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CFD969-C4EA-4982-8A52-C0E8C65C90F9}" type="presOf" srcId="{BA39A0E8-47B0-4F5D-9834-CE503E1AB58A}" destId="{FA259FE4-80FA-4CEE-90E4-F6E14F90539D}" srcOrd="0" destOrd="0" presId="urn:microsoft.com/office/officeart/2005/8/layout/hProcess9"/>
    <dgm:cxn modelId="{6F957B48-3EC5-4744-90F6-A8EF042B33AA}" srcId="{28EB1F10-C880-455D-94E7-6F76196319CF}" destId="{BA39A0E8-47B0-4F5D-9834-CE503E1AB58A}" srcOrd="3" destOrd="0" parTransId="{8BCE9CD9-3B76-4250-9FAA-2F6AE2AD8E2C}" sibTransId="{B69F84AD-C050-484B-93DD-550DB46B65E3}"/>
    <dgm:cxn modelId="{4ECE6278-F8C3-4D41-92BB-FC345785CFFD}" type="presOf" srcId="{9EB2B8CB-C10F-4E42-A17D-6360F5D4472F}" destId="{02A2E44E-537E-4E2F-9C98-D9B662BEEBD0}" srcOrd="0" destOrd="0" presId="urn:microsoft.com/office/officeart/2005/8/layout/hProcess9"/>
    <dgm:cxn modelId="{C5250D21-7504-4424-AB58-B1C9698AA458}" srcId="{28EB1F10-C880-455D-94E7-6F76196319CF}" destId="{58D615F8-9630-4DAC-A3FC-F0169A5198B0}" srcOrd="0" destOrd="0" parTransId="{FCC1B805-7BDA-4AF3-B40F-DE28BD2C45C6}" sibTransId="{02F0BB07-4174-45F9-86A0-9CC13F8F314E}"/>
    <dgm:cxn modelId="{C455690A-921A-45D8-A81F-2F692EC33FBF}" type="presOf" srcId="{58D615F8-9630-4DAC-A3FC-F0169A5198B0}" destId="{50A3E18B-50A7-486A-B1B5-2A1DB1ADC6BC}" srcOrd="0" destOrd="0" presId="urn:microsoft.com/office/officeart/2005/8/layout/hProcess9"/>
    <dgm:cxn modelId="{B65B5C86-008F-4988-B286-667B9D57CD91}" type="presOf" srcId="{28EB1F10-C880-455D-94E7-6F76196319CF}" destId="{9D02E069-A656-4810-AF15-8F845B6B7BBD}" srcOrd="0" destOrd="0" presId="urn:microsoft.com/office/officeart/2005/8/layout/hProcess9"/>
    <dgm:cxn modelId="{D8BC2AAE-DE79-4F77-A266-7F4161798FCA}" srcId="{28EB1F10-C880-455D-94E7-6F76196319CF}" destId="{9EB2B8CB-C10F-4E42-A17D-6360F5D4472F}" srcOrd="1" destOrd="0" parTransId="{F3AF4EF6-8AEE-4298-8615-572DA38A2397}" sibTransId="{E2A60910-944A-49B5-A320-8A2F74510494}"/>
    <dgm:cxn modelId="{517C9ADC-E4A4-494A-860F-BB5132A8BD50}" srcId="{28EB1F10-C880-455D-94E7-6F76196319CF}" destId="{CA909728-67C3-4782-924C-976203CAC523}" srcOrd="2" destOrd="0" parTransId="{B1E70E82-8823-4320-9097-0CEA7A0FF324}" sibTransId="{DCF84709-1D93-48BC-8718-B24053FD3E05}"/>
    <dgm:cxn modelId="{8A1B694A-C787-4836-B710-76D7E99952B1}" type="presOf" srcId="{CA909728-67C3-4782-924C-976203CAC523}" destId="{4ACE66ED-8929-495B-AD1A-21AA9EFCE4C1}" srcOrd="0" destOrd="0" presId="urn:microsoft.com/office/officeart/2005/8/layout/hProcess9"/>
    <dgm:cxn modelId="{379DA75D-3F85-4293-BF8C-BE0FA98E5259}" type="presParOf" srcId="{9D02E069-A656-4810-AF15-8F845B6B7BBD}" destId="{8F4D4030-8899-4608-8D7B-97A8AD0088E5}" srcOrd="0" destOrd="0" presId="urn:microsoft.com/office/officeart/2005/8/layout/hProcess9"/>
    <dgm:cxn modelId="{94120C3D-133A-4708-9565-26683DB060E0}" type="presParOf" srcId="{9D02E069-A656-4810-AF15-8F845B6B7BBD}" destId="{9284ED7D-1F0A-4F22-9E7E-4B23CFB5331D}" srcOrd="1" destOrd="0" presId="urn:microsoft.com/office/officeart/2005/8/layout/hProcess9"/>
    <dgm:cxn modelId="{36C0A74F-2AC8-402E-BE72-E3922BB038CB}" type="presParOf" srcId="{9284ED7D-1F0A-4F22-9E7E-4B23CFB5331D}" destId="{50A3E18B-50A7-486A-B1B5-2A1DB1ADC6BC}" srcOrd="0" destOrd="0" presId="urn:microsoft.com/office/officeart/2005/8/layout/hProcess9"/>
    <dgm:cxn modelId="{0C89836A-8619-4826-B11B-E2458040DDBE}" type="presParOf" srcId="{9284ED7D-1F0A-4F22-9E7E-4B23CFB5331D}" destId="{350A3F97-4184-4EA2-A6D6-5B617618DE81}" srcOrd="1" destOrd="0" presId="urn:microsoft.com/office/officeart/2005/8/layout/hProcess9"/>
    <dgm:cxn modelId="{70A98A85-BD2A-4DDD-9178-86C235BA80C3}" type="presParOf" srcId="{9284ED7D-1F0A-4F22-9E7E-4B23CFB5331D}" destId="{02A2E44E-537E-4E2F-9C98-D9B662BEEBD0}" srcOrd="2" destOrd="0" presId="urn:microsoft.com/office/officeart/2005/8/layout/hProcess9"/>
    <dgm:cxn modelId="{0E89EF2D-02A5-48CA-84E7-9067BABC16F9}" type="presParOf" srcId="{9284ED7D-1F0A-4F22-9E7E-4B23CFB5331D}" destId="{CD35BA01-0CFC-475A-BB00-ED3E1A25620B}" srcOrd="3" destOrd="0" presId="urn:microsoft.com/office/officeart/2005/8/layout/hProcess9"/>
    <dgm:cxn modelId="{5D89382A-7298-4170-8D93-E09BF6DBC838}" type="presParOf" srcId="{9284ED7D-1F0A-4F22-9E7E-4B23CFB5331D}" destId="{4ACE66ED-8929-495B-AD1A-21AA9EFCE4C1}" srcOrd="4" destOrd="0" presId="urn:microsoft.com/office/officeart/2005/8/layout/hProcess9"/>
    <dgm:cxn modelId="{FEE4CC98-AE74-48C0-87EA-B8168869B24D}" type="presParOf" srcId="{9284ED7D-1F0A-4F22-9E7E-4B23CFB5331D}" destId="{54412A94-B43B-4945-9D8E-DB63D7F927CB}" srcOrd="5" destOrd="0" presId="urn:microsoft.com/office/officeart/2005/8/layout/hProcess9"/>
    <dgm:cxn modelId="{2E3CB305-F9E2-40CE-90C4-2B283A30CAC7}" type="presParOf" srcId="{9284ED7D-1F0A-4F22-9E7E-4B23CFB5331D}" destId="{FA259FE4-80FA-4CEE-90E4-F6E14F90539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293616-75C0-421E-A3CC-75CB5102E32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0F347FF-8BCD-40FD-8792-04FF045E14E9}">
      <dgm:prSet custT="1"/>
      <dgm:spPr/>
      <dgm:t>
        <a:bodyPr/>
        <a:lstStyle/>
        <a:p>
          <a:r>
            <a:rPr lang="ru-RU" sz="1800" dirty="0" smtClean="0">
              <a:solidFill>
                <a:srgbClr val="000000"/>
              </a:solidFill>
              <a:latin typeface="+mj-lt"/>
              <a:ea typeface="Times New Roman"/>
              <a:cs typeface="Times New Roman"/>
            </a:rPr>
            <a:t>Представление всех технических параметров </a:t>
          </a:r>
          <a:endParaRPr lang="ru-RU" sz="1800" dirty="0"/>
        </a:p>
      </dgm:t>
    </dgm:pt>
    <dgm:pt modelId="{46BB7538-208F-4BD7-B9A9-B1AD44D94580}" type="parTrans" cxnId="{230E87A2-3F71-422C-9931-EB780E06282A}">
      <dgm:prSet/>
      <dgm:spPr/>
      <dgm:t>
        <a:bodyPr/>
        <a:lstStyle/>
        <a:p>
          <a:endParaRPr lang="ru-RU" sz="1800"/>
        </a:p>
      </dgm:t>
    </dgm:pt>
    <dgm:pt modelId="{94C234C4-90C8-483D-B4A2-F66DDD4190D7}" type="sibTrans" cxnId="{230E87A2-3F71-422C-9931-EB780E06282A}">
      <dgm:prSet/>
      <dgm:spPr/>
      <dgm:t>
        <a:bodyPr/>
        <a:lstStyle/>
        <a:p>
          <a:endParaRPr lang="ru-RU" sz="1800"/>
        </a:p>
      </dgm:t>
    </dgm:pt>
    <dgm:pt modelId="{5AA7120A-B90F-4CC9-ADEE-53E78EE890FD}">
      <dgm:prSet custT="1"/>
      <dgm:spPr/>
      <dgm:t>
        <a:bodyPr/>
        <a:lstStyle/>
        <a:p>
          <a:r>
            <a:rPr lang="ru-RU" sz="1800" dirty="0" smtClean="0">
              <a:solidFill>
                <a:srgbClr val="000000"/>
              </a:solidFill>
              <a:latin typeface="+mj-lt"/>
              <a:ea typeface="Times New Roman"/>
              <a:cs typeface="Times New Roman"/>
            </a:rPr>
            <a:t>Определение степени самостоятельности </a:t>
          </a:r>
          <a:endParaRPr lang="ru-RU" sz="1800" dirty="0"/>
        </a:p>
      </dgm:t>
    </dgm:pt>
    <dgm:pt modelId="{2CF0DDA9-D602-40E0-8C07-14CEE9CDC6E5}" type="parTrans" cxnId="{3C088A35-34C6-4BD0-9D28-DB0E89F15673}">
      <dgm:prSet/>
      <dgm:spPr/>
      <dgm:t>
        <a:bodyPr/>
        <a:lstStyle/>
        <a:p>
          <a:endParaRPr lang="ru-RU" sz="1800"/>
        </a:p>
      </dgm:t>
    </dgm:pt>
    <dgm:pt modelId="{6CC1B72B-49B9-4959-B37B-BD22BB790F99}" type="sibTrans" cxnId="{3C088A35-34C6-4BD0-9D28-DB0E89F15673}">
      <dgm:prSet/>
      <dgm:spPr/>
      <dgm:t>
        <a:bodyPr/>
        <a:lstStyle/>
        <a:p>
          <a:endParaRPr lang="ru-RU" sz="1800"/>
        </a:p>
      </dgm:t>
    </dgm:pt>
    <dgm:pt modelId="{A868675E-63EF-40E9-9447-C719AD6C21C0}">
      <dgm:prSet custT="1"/>
      <dgm:spPr/>
      <dgm:t>
        <a:bodyPr/>
        <a:lstStyle/>
        <a:p>
          <a:r>
            <a:rPr lang="ru-RU" sz="1800" smtClean="0">
              <a:solidFill>
                <a:srgbClr val="000000"/>
              </a:solidFill>
              <a:latin typeface="+mj-lt"/>
              <a:ea typeface="Times New Roman"/>
              <a:cs typeface="Times New Roman"/>
            </a:rPr>
            <a:t>Практическая значимость </a:t>
          </a:r>
          <a:endParaRPr lang="ru-RU" sz="1800"/>
        </a:p>
      </dgm:t>
    </dgm:pt>
    <dgm:pt modelId="{DA89BEB9-99EE-4BFA-94C5-74CBB47542C5}" type="parTrans" cxnId="{44109E0E-CBEC-4939-B61E-31112088F592}">
      <dgm:prSet/>
      <dgm:spPr/>
      <dgm:t>
        <a:bodyPr/>
        <a:lstStyle/>
        <a:p>
          <a:endParaRPr lang="ru-RU" sz="1800"/>
        </a:p>
      </dgm:t>
    </dgm:pt>
    <dgm:pt modelId="{28C21ECD-232D-45D0-9231-7F6576C7C1DA}" type="sibTrans" cxnId="{44109E0E-CBEC-4939-B61E-31112088F592}">
      <dgm:prSet/>
      <dgm:spPr/>
      <dgm:t>
        <a:bodyPr/>
        <a:lstStyle/>
        <a:p>
          <a:endParaRPr lang="ru-RU" sz="1800"/>
        </a:p>
      </dgm:t>
    </dgm:pt>
    <dgm:pt modelId="{33D93CC5-C1A1-466E-9572-BAAFEAD370D7}">
      <dgm:prSet custT="1"/>
      <dgm:spPr/>
      <dgm:t>
        <a:bodyPr/>
        <a:lstStyle/>
        <a:p>
          <a:r>
            <a:rPr lang="ru-RU" sz="1800" smtClean="0">
              <a:solidFill>
                <a:srgbClr val="000000"/>
              </a:solidFill>
              <a:latin typeface="+mj-lt"/>
              <a:ea typeface="Times New Roman"/>
              <a:cs typeface="Times New Roman"/>
            </a:rPr>
            <a:t>Ответы на вопросы жюри.</a:t>
          </a:r>
          <a:endParaRPr lang="ru-RU" sz="1800"/>
        </a:p>
      </dgm:t>
    </dgm:pt>
    <dgm:pt modelId="{5D9D6CB8-DC6E-4F75-AC7E-FEE9364A364B}" type="parTrans" cxnId="{769AC1DC-3322-4105-BDF4-AB394C8203F1}">
      <dgm:prSet/>
      <dgm:spPr/>
      <dgm:t>
        <a:bodyPr/>
        <a:lstStyle/>
        <a:p>
          <a:endParaRPr lang="ru-RU" sz="1800"/>
        </a:p>
      </dgm:t>
    </dgm:pt>
    <dgm:pt modelId="{A9CC1614-A692-4C3A-93EF-B54D875D17F3}" type="sibTrans" cxnId="{769AC1DC-3322-4105-BDF4-AB394C8203F1}">
      <dgm:prSet/>
      <dgm:spPr/>
      <dgm:t>
        <a:bodyPr/>
        <a:lstStyle/>
        <a:p>
          <a:endParaRPr lang="ru-RU" sz="1800"/>
        </a:p>
      </dgm:t>
    </dgm:pt>
    <dgm:pt modelId="{3A83D930-044C-4B45-A5CF-ED98F7ACCD1A}" type="pres">
      <dgm:prSet presAssocID="{2A293616-75C0-421E-A3CC-75CB5102E324}" presName="CompostProcess" presStyleCnt="0">
        <dgm:presLayoutVars>
          <dgm:dir/>
          <dgm:resizeHandles val="exact"/>
        </dgm:presLayoutVars>
      </dgm:prSet>
      <dgm:spPr/>
    </dgm:pt>
    <dgm:pt modelId="{E27BEC9F-274E-410F-9E9E-3105805E5BA3}" type="pres">
      <dgm:prSet presAssocID="{2A293616-75C0-421E-A3CC-75CB5102E324}" presName="arrow" presStyleLbl="bgShp" presStyleIdx="0" presStyleCnt="1"/>
      <dgm:spPr>
        <a:solidFill>
          <a:schemeClr val="accent2">
            <a:lumMod val="75000"/>
          </a:schemeClr>
        </a:solidFill>
      </dgm:spPr>
    </dgm:pt>
    <dgm:pt modelId="{A092CC1A-7740-46DC-98B1-148B7EBA081F}" type="pres">
      <dgm:prSet presAssocID="{2A293616-75C0-421E-A3CC-75CB5102E324}" presName="linearProcess" presStyleCnt="0"/>
      <dgm:spPr/>
    </dgm:pt>
    <dgm:pt modelId="{DB11DDB8-DB66-492E-B7A3-C0DDC0B1EA8A}" type="pres">
      <dgm:prSet presAssocID="{B0F347FF-8BCD-40FD-8792-04FF045E14E9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C07F15-E9BD-45F5-8CF6-0F7FCAF7A394}" type="pres">
      <dgm:prSet presAssocID="{94C234C4-90C8-483D-B4A2-F66DDD4190D7}" presName="sibTrans" presStyleCnt="0"/>
      <dgm:spPr/>
    </dgm:pt>
    <dgm:pt modelId="{E1B25416-5D72-48F9-8985-1F9197EF3917}" type="pres">
      <dgm:prSet presAssocID="{5AA7120A-B90F-4CC9-ADEE-53E78EE890F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B2702-A486-4062-9557-ED6B5DAA05DA}" type="pres">
      <dgm:prSet presAssocID="{6CC1B72B-49B9-4959-B37B-BD22BB790F99}" presName="sibTrans" presStyleCnt="0"/>
      <dgm:spPr/>
    </dgm:pt>
    <dgm:pt modelId="{DAAA3903-3029-4AA9-ADB4-E8ACA37D5943}" type="pres">
      <dgm:prSet presAssocID="{A868675E-63EF-40E9-9447-C719AD6C21C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00E97-7610-4C32-830A-DD6DDC71C625}" type="pres">
      <dgm:prSet presAssocID="{28C21ECD-232D-45D0-9231-7F6576C7C1DA}" presName="sibTrans" presStyleCnt="0"/>
      <dgm:spPr/>
    </dgm:pt>
    <dgm:pt modelId="{AACC2DA2-0904-40D0-A54F-1E355E649199}" type="pres">
      <dgm:prSet presAssocID="{33D93CC5-C1A1-466E-9572-BAAFEAD370D7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FCA7F1-BAAA-47C2-84A7-BB180C4019D6}" type="presOf" srcId="{33D93CC5-C1A1-466E-9572-BAAFEAD370D7}" destId="{AACC2DA2-0904-40D0-A54F-1E355E649199}" srcOrd="0" destOrd="0" presId="urn:microsoft.com/office/officeart/2005/8/layout/hProcess9"/>
    <dgm:cxn modelId="{85098D20-CE1B-4D6C-83CE-47A081E33888}" type="presOf" srcId="{A868675E-63EF-40E9-9447-C719AD6C21C0}" destId="{DAAA3903-3029-4AA9-ADB4-E8ACA37D5943}" srcOrd="0" destOrd="0" presId="urn:microsoft.com/office/officeart/2005/8/layout/hProcess9"/>
    <dgm:cxn modelId="{3C088A35-34C6-4BD0-9D28-DB0E89F15673}" srcId="{2A293616-75C0-421E-A3CC-75CB5102E324}" destId="{5AA7120A-B90F-4CC9-ADEE-53E78EE890FD}" srcOrd="1" destOrd="0" parTransId="{2CF0DDA9-D602-40E0-8C07-14CEE9CDC6E5}" sibTransId="{6CC1B72B-49B9-4959-B37B-BD22BB790F99}"/>
    <dgm:cxn modelId="{769AC1DC-3322-4105-BDF4-AB394C8203F1}" srcId="{2A293616-75C0-421E-A3CC-75CB5102E324}" destId="{33D93CC5-C1A1-466E-9572-BAAFEAD370D7}" srcOrd="3" destOrd="0" parTransId="{5D9D6CB8-DC6E-4F75-AC7E-FEE9364A364B}" sibTransId="{A9CC1614-A692-4C3A-93EF-B54D875D17F3}"/>
    <dgm:cxn modelId="{230E87A2-3F71-422C-9931-EB780E06282A}" srcId="{2A293616-75C0-421E-A3CC-75CB5102E324}" destId="{B0F347FF-8BCD-40FD-8792-04FF045E14E9}" srcOrd="0" destOrd="0" parTransId="{46BB7538-208F-4BD7-B9A9-B1AD44D94580}" sibTransId="{94C234C4-90C8-483D-B4A2-F66DDD4190D7}"/>
    <dgm:cxn modelId="{D695428E-D8AF-4AFE-8556-3C18FF46CEC4}" type="presOf" srcId="{2A293616-75C0-421E-A3CC-75CB5102E324}" destId="{3A83D930-044C-4B45-A5CF-ED98F7ACCD1A}" srcOrd="0" destOrd="0" presId="urn:microsoft.com/office/officeart/2005/8/layout/hProcess9"/>
    <dgm:cxn modelId="{A829B2EF-A38A-4FD1-A6F4-B1B10BF32464}" type="presOf" srcId="{5AA7120A-B90F-4CC9-ADEE-53E78EE890FD}" destId="{E1B25416-5D72-48F9-8985-1F9197EF3917}" srcOrd="0" destOrd="0" presId="urn:microsoft.com/office/officeart/2005/8/layout/hProcess9"/>
    <dgm:cxn modelId="{82AA8CC4-3F4A-4CCD-AF56-552BA8ADFC2C}" type="presOf" srcId="{B0F347FF-8BCD-40FD-8792-04FF045E14E9}" destId="{DB11DDB8-DB66-492E-B7A3-C0DDC0B1EA8A}" srcOrd="0" destOrd="0" presId="urn:microsoft.com/office/officeart/2005/8/layout/hProcess9"/>
    <dgm:cxn modelId="{44109E0E-CBEC-4939-B61E-31112088F592}" srcId="{2A293616-75C0-421E-A3CC-75CB5102E324}" destId="{A868675E-63EF-40E9-9447-C719AD6C21C0}" srcOrd="2" destOrd="0" parTransId="{DA89BEB9-99EE-4BFA-94C5-74CBB47542C5}" sibTransId="{28C21ECD-232D-45D0-9231-7F6576C7C1DA}"/>
    <dgm:cxn modelId="{B32A95AC-BFA5-4529-9376-A095E3347F3F}" type="presParOf" srcId="{3A83D930-044C-4B45-A5CF-ED98F7ACCD1A}" destId="{E27BEC9F-274E-410F-9E9E-3105805E5BA3}" srcOrd="0" destOrd="0" presId="urn:microsoft.com/office/officeart/2005/8/layout/hProcess9"/>
    <dgm:cxn modelId="{F5236609-324C-49C4-9286-7F167F2AD190}" type="presParOf" srcId="{3A83D930-044C-4B45-A5CF-ED98F7ACCD1A}" destId="{A092CC1A-7740-46DC-98B1-148B7EBA081F}" srcOrd="1" destOrd="0" presId="urn:microsoft.com/office/officeart/2005/8/layout/hProcess9"/>
    <dgm:cxn modelId="{630F2561-B9D3-4206-ABE0-E081DFF96E0E}" type="presParOf" srcId="{A092CC1A-7740-46DC-98B1-148B7EBA081F}" destId="{DB11DDB8-DB66-492E-B7A3-C0DDC0B1EA8A}" srcOrd="0" destOrd="0" presId="urn:microsoft.com/office/officeart/2005/8/layout/hProcess9"/>
    <dgm:cxn modelId="{913FB682-647F-4861-B8E1-26143C0C4C87}" type="presParOf" srcId="{A092CC1A-7740-46DC-98B1-148B7EBA081F}" destId="{F1C07F15-E9BD-45F5-8CF6-0F7FCAF7A394}" srcOrd="1" destOrd="0" presId="urn:microsoft.com/office/officeart/2005/8/layout/hProcess9"/>
    <dgm:cxn modelId="{B6FCCEB1-BD74-4C82-A07F-7E67518EAE8F}" type="presParOf" srcId="{A092CC1A-7740-46DC-98B1-148B7EBA081F}" destId="{E1B25416-5D72-48F9-8985-1F9197EF3917}" srcOrd="2" destOrd="0" presId="urn:microsoft.com/office/officeart/2005/8/layout/hProcess9"/>
    <dgm:cxn modelId="{1774D103-64D3-442D-B963-365C6A80F45E}" type="presParOf" srcId="{A092CC1A-7740-46DC-98B1-148B7EBA081F}" destId="{72EB2702-A486-4062-9557-ED6B5DAA05DA}" srcOrd="3" destOrd="0" presId="urn:microsoft.com/office/officeart/2005/8/layout/hProcess9"/>
    <dgm:cxn modelId="{583B83EA-9E1A-4E24-ACC9-07E8BB11EF77}" type="presParOf" srcId="{A092CC1A-7740-46DC-98B1-148B7EBA081F}" destId="{DAAA3903-3029-4AA9-ADB4-E8ACA37D5943}" srcOrd="4" destOrd="0" presId="urn:microsoft.com/office/officeart/2005/8/layout/hProcess9"/>
    <dgm:cxn modelId="{F846DD1B-4003-41B2-80C9-55D0C916404B}" type="presParOf" srcId="{A092CC1A-7740-46DC-98B1-148B7EBA081F}" destId="{86C00E97-7610-4C32-830A-DD6DDC71C625}" srcOrd="5" destOrd="0" presId="urn:microsoft.com/office/officeart/2005/8/layout/hProcess9"/>
    <dgm:cxn modelId="{55D1033E-6473-40F1-A4C0-D610714958D2}" type="presParOf" srcId="{A092CC1A-7740-46DC-98B1-148B7EBA081F}" destId="{AACC2DA2-0904-40D0-A54F-1E355E64919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EE94D-61BB-4D91-B144-D5FD2FF12496}">
      <dsp:nvSpPr>
        <dsp:cNvPr id="0" name=""/>
        <dsp:cNvSpPr/>
      </dsp:nvSpPr>
      <dsp:spPr>
        <a:xfrm rot="5400000">
          <a:off x="725261" y="1180280"/>
          <a:ext cx="633469" cy="72118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2797A7-6999-4CA3-B44D-C1C5FF29161D}">
      <dsp:nvSpPr>
        <dsp:cNvPr id="0" name=""/>
        <dsp:cNvSpPr/>
      </dsp:nvSpPr>
      <dsp:spPr>
        <a:xfrm>
          <a:off x="0" y="432047"/>
          <a:ext cx="2990443" cy="74643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П</a:t>
          </a:r>
          <a:r>
            <a:rPr lang="ru-RU" sz="2400" b="1" kern="1200" dirty="0" smtClean="0"/>
            <a:t>роблема</a:t>
          </a:r>
          <a:endParaRPr lang="ru-RU" sz="2400" b="1" kern="1200" dirty="0"/>
        </a:p>
      </dsp:txBody>
      <dsp:txXfrm>
        <a:off x="36445" y="468492"/>
        <a:ext cx="2917553" cy="673547"/>
      </dsp:txXfrm>
    </dsp:sp>
    <dsp:sp modelId="{780CEF87-D012-4963-802E-5167AB4B25C0}">
      <dsp:nvSpPr>
        <dsp:cNvPr id="0" name=""/>
        <dsp:cNvSpPr/>
      </dsp:nvSpPr>
      <dsp:spPr>
        <a:xfrm>
          <a:off x="2033083" y="524152"/>
          <a:ext cx="775589" cy="603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97E0B0-AE06-4A1A-B539-68813D8FCC6D}">
      <dsp:nvSpPr>
        <dsp:cNvPr id="0" name=""/>
        <dsp:cNvSpPr/>
      </dsp:nvSpPr>
      <dsp:spPr>
        <a:xfrm rot="5400000">
          <a:off x="2193263" y="2044375"/>
          <a:ext cx="633469" cy="72118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67305-68B0-494F-BEB3-E62B1F2D35F6}">
      <dsp:nvSpPr>
        <dsp:cNvPr id="0" name=""/>
        <dsp:cNvSpPr/>
      </dsp:nvSpPr>
      <dsp:spPr>
        <a:xfrm>
          <a:off x="1440080" y="1291458"/>
          <a:ext cx="2738445" cy="74643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П</a:t>
          </a:r>
          <a:r>
            <a:rPr lang="ru-RU" sz="2400" b="1" kern="1200" dirty="0" smtClean="0"/>
            <a:t>ланирование</a:t>
          </a:r>
          <a:endParaRPr lang="ru-RU" sz="2400" b="1" kern="1200" dirty="0"/>
        </a:p>
      </dsp:txBody>
      <dsp:txXfrm>
        <a:off x="1476525" y="1327903"/>
        <a:ext cx="2665555" cy="673547"/>
      </dsp:txXfrm>
    </dsp:sp>
    <dsp:sp modelId="{F54F673B-C292-4171-9087-026ABF923815}">
      <dsp:nvSpPr>
        <dsp:cNvPr id="0" name=""/>
        <dsp:cNvSpPr/>
      </dsp:nvSpPr>
      <dsp:spPr>
        <a:xfrm>
          <a:off x="3342497" y="1362648"/>
          <a:ext cx="775589" cy="603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EADD3D-DA92-411A-8FAA-7B7949437712}">
      <dsp:nvSpPr>
        <dsp:cNvPr id="0" name=""/>
        <dsp:cNvSpPr/>
      </dsp:nvSpPr>
      <dsp:spPr>
        <a:xfrm rot="5400000">
          <a:off x="3633418" y="2836463"/>
          <a:ext cx="633469" cy="72118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CEB1B4-28A3-4A9C-B8B7-5E18F80DDA44}">
      <dsp:nvSpPr>
        <dsp:cNvPr id="0" name=""/>
        <dsp:cNvSpPr/>
      </dsp:nvSpPr>
      <dsp:spPr>
        <a:xfrm>
          <a:off x="2875493" y="2129955"/>
          <a:ext cx="2857880" cy="74643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П</a:t>
          </a:r>
          <a:r>
            <a:rPr lang="ru-RU" sz="2400" b="1" kern="1200" dirty="0" smtClean="0"/>
            <a:t>оиск информации</a:t>
          </a:r>
          <a:endParaRPr lang="ru-RU" sz="2400" b="1" kern="1200" dirty="0"/>
        </a:p>
      </dsp:txBody>
      <dsp:txXfrm>
        <a:off x="2911938" y="2166400"/>
        <a:ext cx="2784990" cy="673547"/>
      </dsp:txXfrm>
    </dsp:sp>
    <dsp:sp modelId="{EE81D7E1-CF43-41A7-9AE7-B485A549BEF2}">
      <dsp:nvSpPr>
        <dsp:cNvPr id="0" name=""/>
        <dsp:cNvSpPr/>
      </dsp:nvSpPr>
      <dsp:spPr>
        <a:xfrm>
          <a:off x="4837628" y="2201144"/>
          <a:ext cx="775589" cy="603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5EE73-26C8-4B72-81DF-854808CF39AE}">
      <dsp:nvSpPr>
        <dsp:cNvPr id="0" name=""/>
        <dsp:cNvSpPr/>
      </dsp:nvSpPr>
      <dsp:spPr>
        <a:xfrm rot="5400000">
          <a:off x="5073580" y="3700557"/>
          <a:ext cx="633469" cy="72118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A7F22-2C2E-4631-9181-FA524A6E6E1D}">
      <dsp:nvSpPr>
        <dsp:cNvPr id="0" name=""/>
        <dsp:cNvSpPr/>
      </dsp:nvSpPr>
      <dsp:spPr>
        <a:xfrm>
          <a:off x="4310906" y="2968451"/>
          <a:ext cx="3265934" cy="74643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П</a:t>
          </a:r>
          <a:r>
            <a:rPr lang="ru-RU" sz="2400" b="1" kern="1200" dirty="0" smtClean="0"/>
            <a:t>родукт </a:t>
          </a:r>
          <a:endParaRPr lang="ru-RU" sz="2400" b="1" kern="1200" dirty="0"/>
        </a:p>
      </dsp:txBody>
      <dsp:txXfrm>
        <a:off x="4347351" y="3004896"/>
        <a:ext cx="3193044" cy="673547"/>
      </dsp:txXfrm>
    </dsp:sp>
    <dsp:sp modelId="{F2260A81-7F14-457F-A976-F65B733C7499}">
      <dsp:nvSpPr>
        <dsp:cNvPr id="0" name=""/>
        <dsp:cNvSpPr/>
      </dsp:nvSpPr>
      <dsp:spPr>
        <a:xfrm>
          <a:off x="6477068" y="3039641"/>
          <a:ext cx="775589" cy="603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55C8A-5134-45D6-86EE-57FD173E22B5}">
      <dsp:nvSpPr>
        <dsp:cNvPr id="0" name=""/>
        <dsp:cNvSpPr/>
      </dsp:nvSpPr>
      <dsp:spPr>
        <a:xfrm>
          <a:off x="5746319" y="3806947"/>
          <a:ext cx="2961981" cy="74643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П</a:t>
          </a:r>
          <a:r>
            <a:rPr lang="ru-RU" sz="2400" b="1" kern="1200" dirty="0" smtClean="0"/>
            <a:t>резентация </a:t>
          </a:r>
          <a:endParaRPr lang="ru-RU" sz="2400" b="1" kern="1200" dirty="0"/>
        </a:p>
      </dsp:txBody>
      <dsp:txXfrm>
        <a:off x="5782764" y="3843392"/>
        <a:ext cx="2889091" cy="6735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E7FD9-260E-4C22-A45E-60F10B9F17D4}">
      <dsp:nvSpPr>
        <dsp:cNvPr id="0" name=""/>
        <dsp:cNvSpPr/>
      </dsp:nvSpPr>
      <dsp:spPr>
        <a:xfrm>
          <a:off x="864093" y="-144027"/>
          <a:ext cx="5238306" cy="4518702"/>
        </a:xfrm>
        <a:prstGeom prst="circularArrow">
          <a:avLst>
            <a:gd name="adj1" fmla="val 5544"/>
            <a:gd name="adj2" fmla="val 330680"/>
            <a:gd name="adj3" fmla="val 13293018"/>
            <a:gd name="adj4" fmla="val 17687399"/>
            <a:gd name="adj5" fmla="val 5757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166776-C341-47AA-9515-9FC2C90908C2}">
      <dsp:nvSpPr>
        <dsp:cNvPr id="0" name=""/>
        <dsp:cNvSpPr/>
      </dsp:nvSpPr>
      <dsp:spPr>
        <a:xfrm>
          <a:off x="2070137" y="-50755"/>
          <a:ext cx="2539099" cy="10473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раннее привлечение учащихся</a:t>
          </a:r>
          <a:endParaRPr lang="ru-RU" sz="2000" b="1" kern="1200" dirty="0"/>
        </a:p>
      </dsp:txBody>
      <dsp:txXfrm>
        <a:off x="2121267" y="375"/>
        <a:ext cx="2436839" cy="945136"/>
      </dsp:txXfrm>
    </dsp:sp>
    <dsp:sp modelId="{E15A8376-61E6-4DBC-BA12-3E329398A047}">
      <dsp:nvSpPr>
        <dsp:cNvPr id="0" name=""/>
        <dsp:cNvSpPr/>
      </dsp:nvSpPr>
      <dsp:spPr>
        <a:xfrm>
          <a:off x="3752445" y="1304611"/>
          <a:ext cx="2839764" cy="9996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игровая деятельность</a:t>
          </a:r>
          <a:endParaRPr lang="ru-RU" sz="2000" b="1" kern="1200" dirty="0"/>
        </a:p>
      </dsp:txBody>
      <dsp:txXfrm>
        <a:off x="3801244" y="1353410"/>
        <a:ext cx="2742166" cy="902047"/>
      </dsp:txXfrm>
    </dsp:sp>
    <dsp:sp modelId="{E010943C-D144-4742-95CF-E2241EC195A5}">
      <dsp:nvSpPr>
        <dsp:cNvPr id="0" name=""/>
        <dsp:cNvSpPr/>
      </dsp:nvSpPr>
      <dsp:spPr>
        <a:xfrm>
          <a:off x="3744416" y="2736295"/>
          <a:ext cx="2735884" cy="1230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наглядность </a:t>
          </a:r>
          <a:endParaRPr lang="ru-RU" sz="2000" b="1" kern="1200" dirty="0"/>
        </a:p>
      </dsp:txBody>
      <dsp:txXfrm>
        <a:off x="3804493" y="2796372"/>
        <a:ext cx="2615730" cy="1110526"/>
      </dsp:txXfrm>
    </dsp:sp>
    <dsp:sp modelId="{5D5A4795-53D0-42F8-9A97-ED228BC3CC90}">
      <dsp:nvSpPr>
        <dsp:cNvPr id="0" name=""/>
        <dsp:cNvSpPr/>
      </dsp:nvSpPr>
      <dsp:spPr>
        <a:xfrm>
          <a:off x="3" y="2736310"/>
          <a:ext cx="3245903" cy="12568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использование исследовательских методик в урочной деятельности</a:t>
          </a:r>
          <a:endParaRPr lang="ru-RU" sz="2000" b="1" kern="1200" dirty="0"/>
        </a:p>
      </dsp:txBody>
      <dsp:txXfrm>
        <a:off x="61358" y="2797665"/>
        <a:ext cx="3123193" cy="1134145"/>
      </dsp:txXfrm>
    </dsp:sp>
    <dsp:sp modelId="{CCD50D96-4A7F-4D0B-A4E5-7EF5CF0A20E6}">
      <dsp:nvSpPr>
        <dsp:cNvPr id="0" name=""/>
        <dsp:cNvSpPr/>
      </dsp:nvSpPr>
      <dsp:spPr>
        <a:xfrm>
          <a:off x="79853" y="1280735"/>
          <a:ext cx="2854386" cy="10473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популяризация опыта работы учащихся </a:t>
          </a:r>
          <a:endParaRPr lang="ru-RU" sz="2000" b="1" kern="1200" dirty="0"/>
        </a:p>
      </dsp:txBody>
      <dsp:txXfrm>
        <a:off x="130983" y="1331865"/>
        <a:ext cx="2752126" cy="9451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667D4-96B9-48F4-B046-7EC24BE9BAD3}">
      <dsp:nvSpPr>
        <dsp:cNvPr id="0" name=""/>
        <dsp:cNvSpPr/>
      </dsp:nvSpPr>
      <dsp:spPr>
        <a:xfrm>
          <a:off x="1815344" y="343098"/>
          <a:ext cx="4433894" cy="4433894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Times New Roman" pitchFamily="18" charset="0"/>
            </a:rPr>
            <a:t>сбор материала</a:t>
          </a:r>
          <a:endParaRPr lang="ru-RU" sz="2400" kern="12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</dsp:txBody>
      <dsp:txXfrm>
        <a:off x="4152112" y="1282662"/>
        <a:ext cx="1583533" cy="1319611"/>
      </dsp:txXfrm>
    </dsp:sp>
    <dsp:sp modelId="{F378B7AB-5D6B-4FD4-9DEA-EA57108BDAB9}">
      <dsp:nvSpPr>
        <dsp:cNvPr id="0" name=""/>
        <dsp:cNvSpPr/>
      </dsp:nvSpPr>
      <dsp:spPr>
        <a:xfrm>
          <a:off x="1724027" y="501452"/>
          <a:ext cx="4433894" cy="4433894"/>
        </a:xfrm>
        <a:prstGeom prst="pie">
          <a:avLst>
            <a:gd name="adj1" fmla="val 1800000"/>
            <a:gd name="adj2" fmla="val 900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Times New Roman" pitchFamily="18" charset="0"/>
            </a:rPr>
            <a:t>написание текста</a:t>
          </a:r>
          <a:endParaRPr lang="ru-RU" sz="2400" kern="12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</dsp:txBody>
      <dsp:txXfrm>
        <a:off x="2779716" y="3378205"/>
        <a:ext cx="2375300" cy="1161258"/>
      </dsp:txXfrm>
    </dsp:sp>
    <dsp:sp modelId="{9A2A1403-D81B-463F-8C59-3DDE42CA80A1}">
      <dsp:nvSpPr>
        <dsp:cNvPr id="0" name=""/>
        <dsp:cNvSpPr/>
      </dsp:nvSpPr>
      <dsp:spPr>
        <a:xfrm>
          <a:off x="1632710" y="343098"/>
          <a:ext cx="4433894" cy="4433894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Times New Roman" pitchFamily="18" charset="0"/>
            </a:rPr>
            <a:t>формулировка темы и цели</a:t>
          </a:r>
          <a:endParaRPr lang="ru-RU" sz="2400" kern="12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</dsp:txBody>
      <dsp:txXfrm>
        <a:off x="2146303" y="1282662"/>
        <a:ext cx="1583533" cy="1319611"/>
      </dsp:txXfrm>
    </dsp:sp>
    <dsp:sp modelId="{23F18DAB-6515-4597-8A9F-B894EDC9E797}">
      <dsp:nvSpPr>
        <dsp:cNvPr id="0" name=""/>
        <dsp:cNvSpPr/>
      </dsp:nvSpPr>
      <dsp:spPr>
        <a:xfrm>
          <a:off x="1541231" y="68619"/>
          <a:ext cx="4982853" cy="498285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B88D07-D58A-4E4D-8490-EEB4AC0F30B5}">
      <dsp:nvSpPr>
        <dsp:cNvPr id="0" name=""/>
        <dsp:cNvSpPr/>
      </dsp:nvSpPr>
      <dsp:spPr>
        <a:xfrm>
          <a:off x="1449548" y="226692"/>
          <a:ext cx="4982853" cy="498285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11156A-92DE-499C-9673-41886FB224B7}">
      <dsp:nvSpPr>
        <dsp:cNvPr id="0" name=""/>
        <dsp:cNvSpPr/>
      </dsp:nvSpPr>
      <dsp:spPr>
        <a:xfrm>
          <a:off x="1357865" y="68619"/>
          <a:ext cx="4982853" cy="498285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D4030-8899-4608-8D7B-97A8AD0088E5}">
      <dsp:nvSpPr>
        <dsp:cNvPr id="0" name=""/>
        <dsp:cNvSpPr/>
      </dsp:nvSpPr>
      <dsp:spPr>
        <a:xfrm>
          <a:off x="675264" y="0"/>
          <a:ext cx="7347398" cy="4064000"/>
        </a:xfrm>
        <a:prstGeom prst="rightArrow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A3E18B-50A7-486A-B1B5-2A1DB1ADC6BC}">
      <dsp:nvSpPr>
        <dsp:cNvPr id="0" name=""/>
        <dsp:cNvSpPr/>
      </dsp:nvSpPr>
      <dsp:spPr>
        <a:xfrm>
          <a:off x="4326" y="1219199"/>
          <a:ext cx="2080806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rgbClr val="000000"/>
              </a:solidFill>
              <a:latin typeface="+mj-lt"/>
              <a:ea typeface="Times New Roman"/>
              <a:cs typeface="Times New Roman"/>
            </a:rPr>
            <a:t>Обоснование выбранной темы </a:t>
          </a:r>
          <a:endParaRPr lang="ru-RU" sz="2000" kern="1200"/>
        </a:p>
      </dsp:txBody>
      <dsp:txXfrm>
        <a:off x="83681" y="1298554"/>
        <a:ext cx="1922096" cy="1466890"/>
      </dsp:txXfrm>
    </dsp:sp>
    <dsp:sp modelId="{02A2E44E-537E-4E2F-9C98-D9B662BEEBD0}">
      <dsp:nvSpPr>
        <dsp:cNvPr id="0" name=""/>
        <dsp:cNvSpPr/>
      </dsp:nvSpPr>
      <dsp:spPr>
        <a:xfrm>
          <a:off x="2189172" y="1219199"/>
          <a:ext cx="2080806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rgbClr val="000000"/>
              </a:solidFill>
              <a:latin typeface="+mj-lt"/>
              <a:ea typeface="Times New Roman"/>
              <a:cs typeface="Times New Roman"/>
            </a:rPr>
            <a:t>Определение цели и задач </a:t>
          </a:r>
          <a:endParaRPr lang="ru-RU" sz="2000" kern="1200"/>
        </a:p>
      </dsp:txBody>
      <dsp:txXfrm>
        <a:off x="2268527" y="1298554"/>
        <a:ext cx="1922096" cy="1466890"/>
      </dsp:txXfrm>
    </dsp:sp>
    <dsp:sp modelId="{4ACE66ED-8929-495B-AD1A-21AA9EFCE4C1}">
      <dsp:nvSpPr>
        <dsp:cNvPr id="0" name=""/>
        <dsp:cNvSpPr/>
      </dsp:nvSpPr>
      <dsp:spPr>
        <a:xfrm>
          <a:off x="4374019" y="1219199"/>
          <a:ext cx="2080806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0000"/>
              </a:solidFill>
              <a:latin typeface="+mj-lt"/>
              <a:ea typeface="Times New Roman"/>
              <a:cs typeface="Times New Roman"/>
            </a:rPr>
            <a:t>Краткое содержание (обзор) выполненного </a:t>
          </a:r>
          <a:endParaRPr lang="ru-RU" sz="2000" kern="1200" dirty="0"/>
        </a:p>
      </dsp:txBody>
      <dsp:txXfrm>
        <a:off x="4453374" y="1298554"/>
        <a:ext cx="1922096" cy="1466890"/>
      </dsp:txXfrm>
    </dsp:sp>
    <dsp:sp modelId="{FA259FE4-80FA-4CEE-90E4-F6E14F90539D}">
      <dsp:nvSpPr>
        <dsp:cNvPr id="0" name=""/>
        <dsp:cNvSpPr/>
      </dsp:nvSpPr>
      <dsp:spPr>
        <a:xfrm>
          <a:off x="6558865" y="1219199"/>
          <a:ext cx="2080806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+mj-lt"/>
              <a:ea typeface="Calibri"/>
              <a:cs typeface="Times New Roman"/>
            </a:rPr>
            <a:t>Выводы в четком соответствии с поставленными задачами;</a:t>
          </a:r>
        </a:p>
      </dsp:txBody>
      <dsp:txXfrm>
        <a:off x="6638220" y="1298554"/>
        <a:ext cx="1922096" cy="14668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BEC9F-274E-410F-9E9E-3105805E5BA3}">
      <dsp:nvSpPr>
        <dsp:cNvPr id="0" name=""/>
        <dsp:cNvSpPr/>
      </dsp:nvSpPr>
      <dsp:spPr>
        <a:xfrm>
          <a:off x="669728" y="0"/>
          <a:ext cx="7590260" cy="4064000"/>
        </a:xfrm>
        <a:prstGeom prst="rightArrow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11DDB8-DB66-492E-B7A3-C0DDC0B1EA8A}">
      <dsp:nvSpPr>
        <dsp:cNvPr id="0" name=""/>
        <dsp:cNvSpPr/>
      </dsp:nvSpPr>
      <dsp:spPr>
        <a:xfrm>
          <a:off x="3052" y="1219199"/>
          <a:ext cx="198302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+mj-lt"/>
              <a:ea typeface="Times New Roman"/>
              <a:cs typeface="Times New Roman"/>
            </a:rPr>
            <a:t>Представление всех технических параметров </a:t>
          </a:r>
          <a:endParaRPr lang="ru-RU" sz="1800" kern="1200" dirty="0"/>
        </a:p>
      </dsp:txBody>
      <dsp:txXfrm>
        <a:off x="82407" y="1298554"/>
        <a:ext cx="1824315" cy="1466890"/>
      </dsp:txXfrm>
    </dsp:sp>
    <dsp:sp modelId="{E1B25416-5D72-48F9-8985-1F9197EF3917}">
      <dsp:nvSpPr>
        <dsp:cNvPr id="0" name=""/>
        <dsp:cNvSpPr/>
      </dsp:nvSpPr>
      <dsp:spPr>
        <a:xfrm>
          <a:off x="2316581" y="1219199"/>
          <a:ext cx="198302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+mj-lt"/>
              <a:ea typeface="Times New Roman"/>
              <a:cs typeface="Times New Roman"/>
            </a:rPr>
            <a:t>Определение степени самостоятельности </a:t>
          </a:r>
          <a:endParaRPr lang="ru-RU" sz="1800" kern="1200" dirty="0"/>
        </a:p>
      </dsp:txBody>
      <dsp:txXfrm>
        <a:off x="2395936" y="1298554"/>
        <a:ext cx="1824315" cy="1466890"/>
      </dsp:txXfrm>
    </dsp:sp>
    <dsp:sp modelId="{DAAA3903-3029-4AA9-ADB4-E8ACA37D5943}">
      <dsp:nvSpPr>
        <dsp:cNvPr id="0" name=""/>
        <dsp:cNvSpPr/>
      </dsp:nvSpPr>
      <dsp:spPr>
        <a:xfrm>
          <a:off x="4630111" y="1219199"/>
          <a:ext cx="198302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rgbClr val="000000"/>
              </a:solidFill>
              <a:latin typeface="+mj-lt"/>
              <a:ea typeface="Times New Roman"/>
              <a:cs typeface="Times New Roman"/>
            </a:rPr>
            <a:t>Практическая значимость </a:t>
          </a:r>
          <a:endParaRPr lang="ru-RU" sz="1800" kern="1200"/>
        </a:p>
      </dsp:txBody>
      <dsp:txXfrm>
        <a:off x="4709466" y="1298554"/>
        <a:ext cx="1824315" cy="1466890"/>
      </dsp:txXfrm>
    </dsp:sp>
    <dsp:sp modelId="{AACC2DA2-0904-40D0-A54F-1E355E649199}">
      <dsp:nvSpPr>
        <dsp:cNvPr id="0" name=""/>
        <dsp:cNvSpPr/>
      </dsp:nvSpPr>
      <dsp:spPr>
        <a:xfrm>
          <a:off x="6943640" y="1219199"/>
          <a:ext cx="198302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rgbClr val="000000"/>
              </a:solidFill>
              <a:latin typeface="+mj-lt"/>
              <a:ea typeface="Times New Roman"/>
              <a:cs typeface="Times New Roman"/>
            </a:rPr>
            <a:t>Ответы на вопросы жюри.</a:t>
          </a:r>
          <a:endParaRPr lang="ru-RU" sz="1800" kern="1200"/>
        </a:p>
      </dsp:txBody>
      <dsp:txXfrm>
        <a:off x="7022995" y="1298554"/>
        <a:ext cx="1824315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F0164-24AC-4DD8-B314-2669868B45DA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2D4EE-0AFB-47D4-8671-DED7553B3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06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8157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211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93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47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096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499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2738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6046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2429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2082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515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2495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2284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674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7480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8729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5722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652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004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5356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2308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686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330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3542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909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079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103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857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004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545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D4EE-0AFB-47D4-8671-DED7553B3BE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57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E902-842D-460B-A2FC-A28F54B06DFC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CFF59F1-FAB1-47A3-9C7D-03D0F5FE7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E902-842D-460B-A2FC-A28F54B06DFC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59F1-FAB1-47A3-9C7D-03D0F5FE7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E902-842D-460B-A2FC-A28F54B06DFC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59F1-FAB1-47A3-9C7D-03D0F5FE7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E902-842D-460B-A2FC-A28F54B06DFC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59F1-FAB1-47A3-9C7D-03D0F5FE7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E902-842D-460B-A2FC-A28F54B06DFC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59F1-FAB1-47A3-9C7D-03D0F5FE7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E902-842D-460B-A2FC-A28F54B06DFC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59F1-FAB1-47A3-9C7D-03D0F5FE7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E902-842D-460B-A2FC-A28F54B06DFC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59F1-FAB1-47A3-9C7D-03D0F5FE7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E902-842D-460B-A2FC-A28F54B06DFC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59F1-FAB1-47A3-9C7D-03D0F5FE7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E902-842D-460B-A2FC-A28F54B06DFC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59F1-FAB1-47A3-9C7D-03D0F5FE7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E902-842D-460B-A2FC-A28F54B06DFC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59F1-FAB1-47A3-9C7D-03D0F5FE7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E902-842D-460B-A2FC-A28F54B06DFC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59F1-FAB1-47A3-9C7D-03D0F5FE7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B9BE902-842D-460B-A2FC-A28F54B06DFC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CFF59F1-FAB1-47A3-9C7D-03D0F5FE7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6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6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280920" cy="147002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ПЕДАГОГИЧЕСКОЕ ПРОЕКТИРОВАНИЕ УЧЕБНО-ИССЛЕДОВАТЕЛЬСКОЙ ДЕЯТЕЛЬНОСТИ </a:t>
            </a:r>
            <a:endParaRPr lang="ru-RU" sz="28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22258" y="3501008"/>
            <a:ext cx="6553200" cy="457200"/>
          </a:xfrm>
        </p:spPr>
        <p:txBody>
          <a:bodyPr>
            <a:noAutofit/>
          </a:bodyPr>
          <a:lstStyle/>
          <a:p>
            <a:pPr algn="r"/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И.В. Новиченко, заместитель директора</a:t>
            </a:r>
          </a:p>
          <a:p>
            <a:pPr algn="r"/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И.А. </a:t>
            </a:r>
            <a:r>
              <a:rPr lang="ru-RU" sz="1200" dirty="0" err="1" smtClean="0">
                <a:solidFill>
                  <a:schemeClr val="accent6">
                    <a:lumMod val="50000"/>
                  </a:schemeClr>
                </a:solidFill>
              </a:rPr>
              <a:t>сидоренко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, учитель биологии</a:t>
            </a:r>
          </a:p>
          <a:p>
            <a:pPr algn="r"/>
            <a:r>
              <a:rPr lang="ru-RU" sz="1200" dirty="0" err="1" smtClean="0">
                <a:solidFill>
                  <a:schemeClr val="accent6">
                    <a:lumMod val="50000"/>
                  </a:schemeClr>
                </a:solidFill>
              </a:rPr>
              <a:t>О.п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1200" dirty="0" err="1" smtClean="0">
                <a:solidFill>
                  <a:schemeClr val="accent6">
                    <a:lumMod val="50000"/>
                  </a:schemeClr>
                </a:solidFill>
              </a:rPr>
              <a:t>Силкина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, учитель истории и обществознания</a:t>
            </a:r>
          </a:p>
          <a:p>
            <a:pPr algn="r"/>
            <a:r>
              <a:rPr lang="ru-RU" sz="1200" dirty="0" err="1" smtClean="0">
                <a:solidFill>
                  <a:schemeClr val="accent6">
                    <a:lumMod val="50000"/>
                  </a:schemeClr>
                </a:solidFill>
              </a:rPr>
              <a:t>З.а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1200" dirty="0" err="1" smtClean="0">
                <a:solidFill>
                  <a:schemeClr val="accent6">
                    <a:lumMod val="50000"/>
                  </a:schemeClr>
                </a:solidFill>
              </a:rPr>
              <a:t>гусейнова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, учитель начальной школы</a:t>
            </a:r>
            <a:endParaRPr lang="ru-RU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2258" y="4581128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Государственное бюджетное общеобразовательное учреждение</a:t>
            </a:r>
          </a:p>
          <a:p>
            <a:pPr algn="ctr"/>
            <a:r>
              <a:rPr lang="ru-RU" sz="1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средняя общеобразовательная  школа №72 с углублённым изучением немецкого языка Калининского  района Санкт-Петербурга</a:t>
            </a:r>
            <a:endParaRPr lang="ru-RU" sz="1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47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Правила выбора темы проекта</a:t>
            </a:r>
            <a:r>
              <a:rPr lang="ru-RU" b="1" dirty="0" smtClean="0"/>
              <a:t>. 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Тема должна быть интересна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ребенку.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Тема должна быть выполнима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Увлечь другого может лишь тот, кто увлечен сам.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Тема должна быть оригинальной, с элементами неожиданности, необычности.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Тема должна быть такой, чтобы работа могла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выполнена относительно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быстро.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6. Тема должна быть доступной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7. Сочетание желаний и возможностей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8. С выбором темы не стоит затягивать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Памятка для родителей 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Участие в проектной деятельности – сложный труд для ученика, и для родителей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 подразумевает самостоятельную деятельность ученика, однако задача родителя – знать суть этой проектной деятельности, её этапов, требований к процессу и результату выполнения, чтобы быть готовым к содействию своему ребёнку, если он обратится к вам за помощью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ПОМНИТЕ: вы играете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роль источника информации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наравне с прочими – такими как книги, фильмы, Интернет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Цель и задачи исследования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Определить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цель исследования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– значит ответить себе и другим на вопрос о том, зачем ты его проводишь.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Формулировку цели исследования можно представить (помогут начальные слова):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проанализировать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выявить, установить, обосновать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определить, доказать, изучить, разработать и др.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Цель указывает общее направление движения, а задачи описывают основные шаги. 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Задачи</a:t>
            </a:r>
            <a:r>
              <a:rPr lang="ru-RU" sz="2000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лучше всего формулировать в виде утверждения того,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что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 необходимо сделать, чтобы цель была достигнута </a:t>
            </a:r>
            <a:r>
              <a:rPr lang="ru-RU" sz="20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(«изучить», «найти», «проанализировать», «описать», «выявить», «выяснить», «определить», «установить» и др.).</a:t>
            </a:r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 Сбор материала по теме исследования, проекта</a:t>
            </a:r>
            <a:endParaRPr lang="ru-RU" b="1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428596" y="1579554"/>
          <a:ext cx="7881950" cy="5278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9793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 источников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+mj-lt"/>
                <a:cs typeface="Times New Roman" pitchFamily="18" charset="0"/>
              </a:rPr>
              <a:t>Подумать самостоятельно. 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Посмотреть книги о том, что исследуешь; 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Спросить у других людей. 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Познакомиться с кино- и телефильмами по теме своего исследования. 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Посмотреть в глобальной компьютерной сети Интернет. 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Понаблюдать. </a:t>
            </a:r>
          </a:p>
          <a:p>
            <a:r>
              <a:rPr lang="ru-RU" dirty="0" smtClean="0">
                <a:latin typeface="+mj-lt"/>
                <a:cs typeface="Times New Roman" pitchFamily="18" charset="0"/>
              </a:rPr>
              <a:t>Провести эксперимент. </a:t>
            </a:r>
          </a:p>
          <a:p>
            <a:endParaRPr lang="ru-RU" dirty="0">
              <a:latin typeface="+mj-lt"/>
            </a:endParaRPr>
          </a:p>
        </p:txBody>
      </p:sp>
      <p:pic>
        <p:nvPicPr>
          <p:cNvPr id="39938" name="Picture 2" descr="http://kyasderyd.zzz.com.ua/qiqpakaqaq/1296935-diplom-familii-3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85728"/>
            <a:ext cx="1504284" cy="1308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940" name="Picture 4" descr="http://www.enetadvertising.com/images/hosting-we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4786322"/>
            <a:ext cx="1928806" cy="1607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942" name="Picture 6" descr="http://enjoynews.ru/uploads/slider_img/1811/sinema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2071678"/>
            <a:ext cx="2095500" cy="1143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944" name="Picture 8" descr="http://cdn.dota2.com/steamcommunity/public/images/avatars/https:/steamcdn-a.akamaihd.net/steamcommunity/public/images/avatars/8e/8ea64bd7f8f296f3e28f354dbb4b8a30357a4d4b_ful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85728"/>
            <a:ext cx="1466848" cy="1466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4. Реализация исследования, проекта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3735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85720" y="1643050"/>
            <a:ext cx="8572560" cy="4883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Мультимедийный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продукт (презентация,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Web-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сайт, видеоклип, мультфильм и т.д.)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Стендовый доклад, оформление кабинета или стенда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Газета, журнал, статья, буклет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Деловая игра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Разработка памяток («Химия в схемах») , пособий, путеводителей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Тематическая выставка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Сценарий праздника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Модель, макет какого-либо объекта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Фантастический проект (например «Город моей мечты»)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Костюм, показ собственных моделей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Музыкальное или литературное произведение собственного сочинения и пр.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59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4. Реализация исследования, проекта</a:t>
            </a:r>
            <a:endParaRPr lang="ru-RU" b="1" dirty="0"/>
          </a:p>
        </p:txBody>
      </p:sp>
      <p:sp>
        <p:nvSpPr>
          <p:cNvPr id="5" name="Объект 5"/>
          <p:cNvSpPr txBox="1">
            <a:spLocks/>
          </p:cNvSpPr>
          <p:nvPr/>
        </p:nvSpPr>
        <p:spPr>
          <a:xfrm>
            <a:off x="285720" y="2214554"/>
            <a:ext cx="85011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«Дневник путешествия по римским провинциям эпохи распада Империи» или по СССР конца 1980-х гг.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(видеомонтаж с собственным комментарием);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Популярное пособие «Право на каждый день» (брошюра с ре­комендациями и видеофильм);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Словарь английского молодежного сленга;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Сборник научно-фантастических сочинений учащихся 6-го класса «Как принимали гостей в Средневековье»;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Коллекция софизмов, невозможных математических объектов и интересных чисел.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Макет действующего вулкана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571612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+mj-lt"/>
              </a:rPr>
              <a:t>Некоторые примеры удачно выбранных продуктов проектной деятельности: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59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>
                <a:solidFill>
                  <a:prstClr val="black"/>
                </a:solidFill>
              </a:rPr>
              <a:t>Исследовательская работа</a:t>
            </a:r>
          </a:p>
          <a:p>
            <a:pPr>
              <a:buNone/>
            </a:pPr>
            <a:r>
              <a:rPr lang="ru-RU" sz="2000" dirty="0" smtClean="0"/>
              <a:t>ГОСТ 7.32-2001 «Отчет о научно-исследовательской работе. Структура и правила оформления» определяет:</a:t>
            </a:r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93A299">
                    <a:lumMod val="75000"/>
                  </a:srgbClr>
                </a:solidFill>
              </a:rPr>
              <a:t>5. Представление результатов исследования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14282" y="2928934"/>
            <a:ext cx="8715436" cy="3429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Печатную форму……………… в программе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Word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Распечатку на одной стороне листа. Формат стандартный – А4. 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Поля страницы: левое – 30 мм, другие – по 20 мм.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Выравнивание текста – по ширине. Красная строка оформляется на одном уровне на всех страницах реферата. Отступ красной строки равен 1,25 см.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Шрифт основного текста –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Times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Roman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Размер – 14 п. Цвет – черный. Интервал между строками – полуторный.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Оформление заголовков. Названия глав прописываются полужирным (размер – 16 п.), подзаголовки также  выделяют жирным (размер – 14 п.). 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Если заголовок расположен по центру страницы, точка в конце не ставится. Подчеркивать заголовок не нужно! Названия разделов и подразделов прописывают заглавными буквами (ВВЕДЕНИЕ, ЗАКЛЮЧЕНИЕ).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Интервалы после названий и подзаголовков. Между названием главы и основным текстом необходим интервал в 2,5 пункта. Интервал между подзаголовком и текстом – 2 п. Между названиями разделов и подразделов оставляют двойной интервал.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Нумерацию страниц. Отсчет ведется с титульного листа, но сам лист не нумеруют. Используются арабские цифры.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050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5"/>
          <p:cNvSpPr txBox="1">
            <a:spLocks/>
          </p:cNvSpPr>
          <p:nvPr/>
        </p:nvSpPr>
        <p:spPr>
          <a:xfrm>
            <a:off x="571472" y="571480"/>
            <a:ext cx="3857652" cy="36845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Титульный лист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учебное заведение,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тема,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учебная дисциплина, специальность,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Ф.И.О. автора работы, учебная группа/класс,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Ф.И.О. преподавателя – руководителя работы,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город и год (без г.) 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642918"/>
            <a:ext cx="4525191" cy="5929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5"/>
          <p:cNvSpPr txBox="1">
            <a:spLocks/>
          </p:cNvSpPr>
          <p:nvPr/>
        </p:nvSpPr>
        <p:spPr>
          <a:xfrm>
            <a:off x="214282" y="285728"/>
            <a:ext cx="4714908" cy="514353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lvl="0" indent="-228600">
              <a:spcBef>
                <a:spcPct val="20000"/>
              </a:spcBef>
              <a:buClr>
                <a:schemeClr val="accent1"/>
              </a:buClr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Содержание (оглавление)</a:t>
            </a:r>
          </a:p>
          <a:p>
            <a:pPr marL="342900" lvl="0" indent="-228600">
              <a:spcBef>
                <a:spcPct val="20000"/>
              </a:spcBef>
              <a:buClr>
                <a:schemeClr val="accent1"/>
              </a:buClr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– вторая страница реферата, где приводятся все заголовки работы и указываются страницы, с которых они начинаются. 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Заголовки оглавления, должны точно повторять заголовки в тексте. Сокращать их или давать в другой формулировке и последовательности нельзя.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Не допускается одинаковое название реферата и хотя бы одной из глав.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285728"/>
            <a:ext cx="4059825" cy="59358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ПЕДАГОГИЧЕСКОЕ ПРОЕКТИРОВАНИЕ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+mj-lt"/>
                <a:cs typeface="Times New Roman" pitchFamily="18" charset="0"/>
              </a:rPr>
              <a:t>Проектирование учебно-исследовательской деятельности включает: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>
                <a:latin typeface="+mj-lt"/>
                <a:cs typeface="Times New Roman" pitchFamily="18" charset="0"/>
              </a:rPr>
              <a:t>постановку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целей и задач</a:t>
            </a:r>
            <a:r>
              <a:rPr lang="ru-RU" dirty="0" smtClean="0">
                <a:latin typeface="+mj-lt"/>
                <a:cs typeface="Times New Roman" pitchFamily="18" charset="0"/>
              </a:rPr>
              <a:t>;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>
                <a:latin typeface="+mj-lt"/>
                <a:cs typeface="Times New Roman" pitchFamily="18" charset="0"/>
              </a:rPr>
              <a:t>определение принципов отбора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методик исследования</a:t>
            </a:r>
            <a:r>
              <a:rPr lang="ru-RU" dirty="0" smtClean="0">
                <a:latin typeface="+mj-lt"/>
                <a:cs typeface="Times New Roman" pitchFamily="18" charset="0"/>
              </a:rPr>
              <a:t>;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>
                <a:latin typeface="+mj-lt"/>
                <a:cs typeface="Times New Roman" pitchFamily="18" charset="0"/>
              </a:rPr>
              <a:t>составление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плана</a:t>
            </a:r>
            <a:r>
              <a:rPr lang="ru-RU" dirty="0" smtClean="0">
                <a:latin typeface="+mj-lt"/>
                <a:cs typeface="Times New Roman" pitchFamily="18" charset="0"/>
              </a:rPr>
              <a:t> исследования;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>
                <a:latin typeface="+mj-lt"/>
                <a:cs typeface="Times New Roman" pitchFamily="18" charset="0"/>
              </a:rPr>
              <a:t>определение необходимых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ресурсов</a:t>
            </a:r>
            <a:r>
              <a:rPr lang="ru-RU" dirty="0" smtClean="0">
                <a:latin typeface="+mj-lt"/>
                <a:cs typeface="Times New Roman" pitchFamily="18" charset="0"/>
              </a:rPr>
              <a:t>;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>
                <a:latin typeface="+mj-lt"/>
                <a:cs typeface="Times New Roman" pitchFamily="18" charset="0"/>
              </a:rPr>
              <a:t>определение ожидаемых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результатов</a:t>
            </a:r>
            <a:r>
              <a:rPr lang="ru-RU" dirty="0" smtClean="0">
                <a:latin typeface="+mj-lt"/>
                <a:cs typeface="Times New Roman" pitchFamily="18" charset="0"/>
              </a:rPr>
              <a:t>;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оценку</a:t>
            </a:r>
            <a:r>
              <a:rPr lang="ru-RU" dirty="0" smtClean="0">
                <a:latin typeface="+mj-lt"/>
                <a:cs typeface="Times New Roman" pitchFamily="18" charset="0"/>
              </a:rPr>
              <a:t> результатов исследования.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  <p:pic>
        <p:nvPicPr>
          <p:cNvPr id="1026" name="Picture 2" descr="http://webgreenland.com/uploads/photo_articles/sTrS4hta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252" y="4437112"/>
            <a:ext cx="2420888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4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0496" y="285728"/>
            <a:ext cx="478634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Введение</a:t>
            </a:r>
          </a:p>
          <a:p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– первая и вступительная часть реферативной работы. </a:t>
            </a:r>
          </a:p>
          <a:p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В введении обосновывается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актуальность выбранной темы </a:t>
            </a:r>
            <a:r>
              <a:rPr lang="ru-RU" dirty="0" smtClean="0">
                <a:latin typeface="+mj-lt"/>
              </a:rPr>
              <a:t>со ссылками на литературу, определяется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цель</a:t>
            </a:r>
            <a:r>
              <a:rPr lang="ru-RU" dirty="0" smtClean="0">
                <a:latin typeface="+mj-lt"/>
              </a:rPr>
              <a:t> работы, ставятся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задачи и методы </a:t>
            </a:r>
            <a:r>
              <a:rPr lang="ru-RU" dirty="0" smtClean="0">
                <a:latin typeface="+mj-lt"/>
              </a:rPr>
              <a:t>исследования.</a:t>
            </a:r>
          </a:p>
          <a:p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3500438"/>
            <a:ext cx="52864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Основная часть</a:t>
            </a:r>
          </a:p>
          <a:p>
            <a:pPr>
              <a:buFontTx/>
              <a:buChar char="-"/>
            </a:pPr>
            <a:endParaRPr lang="ru-RU" dirty="0" smtClean="0">
              <a:latin typeface="+mj-lt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+mj-lt"/>
              </a:rPr>
              <a:t>раскрывает намеченные в плане разделы. </a:t>
            </a:r>
          </a:p>
          <a:p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Каждый из разделов, доказательно раскрывая отдельную проблему (вопрос) или одну из её сторон, логически является продолжением предыдущего; в основной части могут быть представлены 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таблицы, графики, схемы.</a:t>
            </a:r>
          </a:p>
        </p:txBody>
      </p:sp>
      <p:pic>
        <p:nvPicPr>
          <p:cNvPr id="2050" name="Picture 2" descr="http://static.wixstatic.com/media/270748_b31c23c798f04324858b3c454fd77f73.jpg_2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3140202" cy="2357454"/>
          </a:xfrm>
          <a:prstGeom prst="rect">
            <a:avLst/>
          </a:prstGeom>
          <a:noFill/>
        </p:spPr>
      </p:pic>
      <p:pic>
        <p:nvPicPr>
          <p:cNvPr id="2052" name="Picture 4" descr="http://jahsoldiers.ru/uploads/posts/2016-06/1465353040_1303161953_important20to20kno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3643314"/>
            <a:ext cx="2809857" cy="21073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725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Заключение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/>
              <a:t>должно суммировать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выводы</a:t>
            </a:r>
            <a:r>
              <a:rPr lang="ru-RU" dirty="0" smtClean="0"/>
              <a:t>, сделанные по главам, а также оценку рассмотренных событий, процессов, явлений, деятельности исторических личностей.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Приложение</a:t>
            </a:r>
          </a:p>
          <a:p>
            <a:r>
              <a:rPr lang="ru-RU" dirty="0" smtClean="0"/>
              <a:t>В приложение помещают вспомогательные или дополнительные материалы (карты, графики, неопубликованные документы,. образцы анкет, тестов, иллюстрации вспомогательного характера и др. и т.д.) </a:t>
            </a:r>
          </a:p>
          <a:p>
            <a:endParaRPr lang="ru-RU" dirty="0" smtClean="0"/>
          </a:p>
          <a:p>
            <a:r>
              <a:rPr lang="ru-RU" dirty="0" smtClean="0"/>
              <a:t>Каждое приложение должно начинаться с нового листа с указанием в правом верхнем углу слова «Приложение». При наличии в работе более одного приложения они нумеруются арабскими цифрами «Приложение 1» и т.д.</a:t>
            </a:r>
          </a:p>
        </p:txBody>
      </p:sp>
      <p:pic>
        <p:nvPicPr>
          <p:cNvPr id="1026" name="Picture 2" descr="http://globalscience.ru/news/uploads/posts/1441878396_vyv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1285860"/>
            <a:ext cx="4429116" cy="2125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Список литературы и информационных источников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</a:br>
            <a:endParaRPr lang="ru-RU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ru-RU" dirty="0" smtClean="0">
                <a:latin typeface="+mj-lt"/>
              </a:rPr>
              <a:t>ГОСТ 7.1-2003. № 332-ст «Библиографическая запись. Библиографическое описание. Общие требования и правила составления»</a:t>
            </a:r>
            <a:endParaRPr lang="ru-RU" dirty="0">
              <a:latin typeface="+mj-lt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285720" y="1428736"/>
            <a:ext cx="8572560" cy="43513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Библиографическое описание книги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Автор И.О. Название книги. — Место издания: Издательство, год издания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Библиографическое описание статьи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Автор статьи. Название статьи // Название журнала или газеты. — год. - №__. — с.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Библиографическое описание электронного документа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Автор И.О. Название документа. — Источник информации. Адрес сайта (дата обращения)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Смольникова</a:t>
            </a:r>
            <a:r>
              <a:rPr kumimoji="0" lang="ru-RU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И.А. Рабочий конспект для внедряющих информационные технологии в школе. — Центр «</a:t>
            </a:r>
            <a:r>
              <a:rPr kumimoji="0" lang="ru-RU" sz="20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Информика</a:t>
            </a:r>
            <a:r>
              <a:rPr kumimoji="0" lang="ru-RU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». http://www/informika.ru/text/scool/its.html(18фев.2010)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1135" y="404664"/>
            <a:ext cx="6549337" cy="1039427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6. Публичное выступление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Требования к публичной защите </a:t>
            </a:r>
            <a:r>
              <a:rPr lang="ru-RU" b="1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работы:</a:t>
            </a:r>
          </a:p>
          <a:p>
            <a:pPr algn="r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  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Проводится </a:t>
            </a:r>
            <a:r>
              <a:rPr lang="ru-RU" sz="2000" dirty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самим 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автором или несколькими представителями </a:t>
            </a:r>
            <a:r>
              <a:rPr lang="ru-RU" sz="2000" dirty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творческой группы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.</a:t>
            </a:r>
          </a:p>
          <a:p>
            <a:pPr algn="r">
              <a:lnSpc>
                <a:spcPct val="115000"/>
              </a:lnSpc>
              <a:spcAft>
                <a:spcPts val="0"/>
              </a:spcAft>
              <a:buNone/>
            </a:pPr>
            <a:endParaRPr lang="ru-RU" sz="20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Проводится </a:t>
            </a:r>
            <a:r>
              <a:rPr lang="ru-RU" sz="2000" dirty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в устной форме, демонстрацией  фрагментов проекта, или его короткой демоверсии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.</a:t>
            </a:r>
            <a:endParaRPr lang="ru-RU" sz="20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Время</a:t>
            </a:r>
            <a:r>
              <a:rPr lang="ru-RU" sz="2000" dirty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, предоставляемое для 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выступления </a:t>
            </a:r>
            <a:r>
              <a:rPr lang="ru-RU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(</a:t>
            </a:r>
            <a:r>
              <a:rPr lang="ru-RU" sz="1900" dirty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вместе с ответами на вопросы членов жюри</a:t>
            </a:r>
            <a:r>
              <a:rPr lang="ru-RU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):</a:t>
            </a:r>
            <a:endParaRPr lang="ru-RU" sz="3200" dirty="0" smtClean="0">
              <a:latin typeface="+mj-lt"/>
              <a:ea typeface="Times New Roman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5 - 7 </a:t>
            </a:r>
            <a:r>
              <a:rPr lang="ru-RU" b="1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класс </a:t>
            </a:r>
            <a:r>
              <a:rPr lang="ru-RU" b="1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   –    5 </a:t>
            </a:r>
            <a:r>
              <a:rPr lang="ru-RU" b="1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– 7 минут</a:t>
            </a:r>
            <a:r>
              <a:rPr lang="ru-RU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 </a:t>
            </a:r>
            <a:r>
              <a:rPr lang="ru-RU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;</a:t>
            </a:r>
            <a:endParaRPr lang="ru-RU" sz="3200" dirty="0">
              <a:solidFill>
                <a:srgbClr val="C00000"/>
              </a:solidFill>
              <a:latin typeface="+mj-lt"/>
              <a:ea typeface="Calibri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buSzPts val="1000"/>
              <a:buNone/>
              <a:tabLst>
                <a:tab pos="457200" algn="l"/>
              </a:tabLst>
            </a:pPr>
            <a:r>
              <a:rPr lang="ru-RU" b="1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8 - 11 </a:t>
            </a:r>
            <a:r>
              <a:rPr lang="ru-RU" b="1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класс  </a:t>
            </a:r>
            <a:r>
              <a:rPr lang="ru-RU" b="1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 –  7 </a:t>
            </a:r>
            <a:r>
              <a:rPr lang="ru-RU" b="1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– 10 </a:t>
            </a:r>
            <a:r>
              <a:rPr lang="ru-RU" b="1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минут</a:t>
            </a:r>
            <a:r>
              <a:rPr lang="ru-RU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.</a:t>
            </a:r>
            <a:endParaRPr lang="ru-RU" sz="3200" dirty="0">
              <a:solidFill>
                <a:srgbClr val="C00000"/>
              </a:solidFill>
              <a:latin typeface="+mj-lt"/>
              <a:ea typeface="Calibri"/>
              <a:cs typeface="Times New Roman"/>
            </a:endParaRPr>
          </a:p>
          <a:p>
            <a:endParaRPr lang="ru-RU" dirty="0">
              <a:latin typeface="+mj-lt"/>
            </a:endParaRPr>
          </a:p>
        </p:txBody>
      </p:sp>
      <p:pic>
        <p:nvPicPr>
          <p:cNvPr id="4100" name="Picture 4" descr="http://media.istockphoto.com/illustrations/3d-small-people-multi-manager-illustration-id487691771?k=6&amp;m=487691771&amp;s=170667a&amp;w=0&amp;h=sp5SAFPJD3orHAkIoj8I1_pcoNnfbUCZyDr8v3Y7eIk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7773"/>
            <a:ext cx="1960657" cy="239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95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93A299">
                    <a:lumMod val="75000"/>
                  </a:srgbClr>
                </a:solidFill>
              </a:rPr>
              <a:t>6. Публичное выступление</a:t>
            </a:r>
            <a:endParaRPr lang="ru-RU" dirty="0"/>
          </a:p>
        </p:txBody>
      </p:sp>
      <p:pic>
        <p:nvPicPr>
          <p:cNvPr id="5122" name="Picture 2" descr="http://www.b17.ru/foto/uploaded/d8b23c89478bb664514d58e1b7fa1ea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4500570"/>
            <a:ext cx="3162101" cy="21466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/>
        </p:nvGraphicFramePr>
        <p:xfrm>
          <a:off x="214282" y="1397000"/>
          <a:ext cx="864399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398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93A299">
                    <a:lumMod val="75000"/>
                  </a:srgbClr>
                </a:solidFill>
              </a:rPr>
              <a:t>6. Публичное выступление</a:t>
            </a:r>
            <a:endParaRPr lang="ru-RU" dirty="0"/>
          </a:p>
        </p:txBody>
      </p:sp>
      <p:pic>
        <p:nvPicPr>
          <p:cNvPr id="5122" name="Picture 2" descr="http://www.b17.ru/foto/uploaded/d8b23c89478bb664514d58e1b7fa1ea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4572008"/>
            <a:ext cx="3035663" cy="20608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/>
        </p:nvGraphicFramePr>
        <p:xfrm>
          <a:off x="0" y="1397000"/>
          <a:ext cx="892971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8663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93A299">
                    <a:lumMod val="75000"/>
                  </a:srgbClr>
                </a:solidFill>
              </a:rPr>
              <a:t>6. Публичное выступление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5032114"/>
          </a:xfrm>
        </p:spPr>
        <p:txBody>
          <a:bodyPr>
            <a:normAutofit fontScale="92500" lnSpcReduction="20000"/>
          </a:bodyPr>
          <a:lstStyle/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latin typeface="+mj-lt"/>
                <a:ea typeface="Calibri"/>
                <a:cs typeface="Times New Roman"/>
              </a:rPr>
              <a:t>Невербальная подготовка к выступлению:</a:t>
            </a:r>
          </a:p>
          <a:p>
            <a:pPr>
              <a:spcAft>
                <a:spcPts val="0"/>
              </a:spcAft>
              <a:buFont typeface="Wingdings" pitchFamily="2" charset="2"/>
              <a:buChar char="Ø"/>
            </a:pPr>
            <a:r>
              <a:rPr lang="ru-RU" sz="2600" dirty="0" smtClean="0">
                <a:latin typeface="+mj-lt"/>
                <a:ea typeface="Calibri"/>
                <a:cs typeface="Times New Roman"/>
              </a:rPr>
              <a:t> внешний </a:t>
            </a:r>
            <a:r>
              <a:rPr lang="ru-RU" sz="2600" dirty="0">
                <a:latin typeface="+mj-lt"/>
                <a:ea typeface="Calibri"/>
                <a:cs typeface="Times New Roman"/>
              </a:rPr>
              <a:t>вид говорящего</a:t>
            </a:r>
            <a:r>
              <a:rPr lang="ru-RU" sz="2600" dirty="0" smtClean="0">
                <a:latin typeface="+mj-lt"/>
                <a:ea typeface="Calibri"/>
                <a:cs typeface="Times New Roman"/>
              </a:rPr>
              <a:t>;</a:t>
            </a:r>
          </a:p>
          <a:p>
            <a:pPr>
              <a:spcAft>
                <a:spcPts val="0"/>
              </a:spcAft>
              <a:buFont typeface="Wingdings" pitchFamily="2" charset="2"/>
              <a:buChar char="Ø"/>
            </a:pPr>
            <a:endParaRPr lang="ru-RU" sz="2600" dirty="0">
              <a:latin typeface="+mj-lt"/>
              <a:ea typeface="Calibri"/>
              <a:cs typeface="Times New Roman"/>
            </a:endParaRPr>
          </a:p>
          <a:p>
            <a:pPr>
              <a:spcAft>
                <a:spcPts val="0"/>
              </a:spcAft>
              <a:buFont typeface="Wingdings" pitchFamily="2" charset="2"/>
              <a:buChar char="Ø"/>
            </a:pPr>
            <a:r>
              <a:rPr lang="ru-RU" sz="2600" dirty="0" smtClean="0">
                <a:latin typeface="+mj-lt"/>
                <a:ea typeface="Calibri"/>
                <a:cs typeface="Times New Roman"/>
              </a:rPr>
              <a:t> физическое </a:t>
            </a:r>
            <a:r>
              <a:rPr lang="ru-RU" sz="2600" dirty="0">
                <a:latin typeface="+mj-lt"/>
                <a:ea typeface="Calibri"/>
                <a:cs typeface="Times New Roman"/>
              </a:rPr>
              <a:t>и психологическое состояние оратора</a:t>
            </a:r>
            <a:r>
              <a:rPr lang="ru-RU" sz="2600" dirty="0" smtClean="0">
                <a:latin typeface="+mj-lt"/>
                <a:ea typeface="Calibri"/>
                <a:cs typeface="Times New Roman"/>
              </a:rPr>
              <a:t>;</a:t>
            </a:r>
          </a:p>
          <a:p>
            <a:pPr>
              <a:spcAft>
                <a:spcPts val="0"/>
              </a:spcAft>
              <a:buFont typeface="Wingdings" pitchFamily="2" charset="2"/>
              <a:buChar char="Ø"/>
            </a:pPr>
            <a:endParaRPr lang="ru-RU" sz="2600" dirty="0">
              <a:latin typeface="+mj-lt"/>
              <a:ea typeface="Calibri"/>
              <a:cs typeface="Times New Roman"/>
            </a:endParaRPr>
          </a:p>
          <a:p>
            <a:pPr>
              <a:spcAft>
                <a:spcPts val="0"/>
              </a:spcAft>
              <a:buFont typeface="Wingdings" pitchFamily="2" charset="2"/>
              <a:buChar char="Ø"/>
            </a:pPr>
            <a:r>
              <a:rPr lang="ru-RU" sz="2600" dirty="0" smtClean="0">
                <a:latin typeface="+mj-lt"/>
                <a:ea typeface="Calibri"/>
                <a:cs typeface="Times New Roman"/>
              </a:rPr>
              <a:t> владение голосом;</a:t>
            </a:r>
          </a:p>
          <a:p>
            <a:pPr>
              <a:spcAft>
                <a:spcPts val="0"/>
              </a:spcAft>
              <a:buFont typeface="Wingdings" pitchFamily="2" charset="2"/>
              <a:buChar char="Ø"/>
            </a:pPr>
            <a:endParaRPr lang="ru-RU" sz="2600" dirty="0" smtClean="0">
              <a:latin typeface="+mj-lt"/>
              <a:ea typeface="Calibri"/>
              <a:cs typeface="Times New Roman"/>
            </a:endParaRPr>
          </a:p>
          <a:p>
            <a:pPr>
              <a:spcAft>
                <a:spcPts val="0"/>
              </a:spcAft>
              <a:buFont typeface="Wingdings" pitchFamily="2" charset="2"/>
              <a:buChar char="Ø"/>
            </a:pPr>
            <a:r>
              <a:rPr lang="ru-RU" sz="2600" dirty="0" smtClean="0">
                <a:latin typeface="+mj-lt"/>
                <a:ea typeface="Calibri"/>
                <a:cs typeface="Times New Roman"/>
              </a:rPr>
              <a:t> владение телом;</a:t>
            </a:r>
          </a:p>
          <a:p>
            <a:pPr>
              <a:spcAft>
                <a:spcPts val="0"/>
              </a:spcAft>
              <a:buFont typeface="Wingdings" pitchFamily="2" charset="2"/>
              <a:buChar char="Ø"/>
            </a:pPr>
            <a:endParaRPr lang="ru-RU" sz="2600" dirty="0">
              <a:latin typeface="+mj-lt"/>
              <a:ea typeface="Calibri"/>
              <a:cs typeface="Times New Roman"/>
            </a:endParaRPr>
          </a:p>
          <a:p>
            <a:pPr>
              <a:spcAft>
                <a:spcPts val="0"/>
              </a:spcAft>
              <a:buFont typeface="Wingdings" pitchFamily="2" charset="2"/>
              <a:buChar char="Ø"/>
            </a:pPr>
            <a:r>
              <a:rPr lang="ru-RU" sz="2600" dirty="0" smtClean="0">
                <a:latin typeface="+mj-lt"/>
                <a:ea typeface="Calibri"/>
                <a:cs typeface="Times New Roman"/>
              </a:rPr>
              <a:t> организация 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ru-RU" sz="2600" dirty="0" smtClean="0">
                <a:latin typeface="+mj-lt"/>
                <a:ea typeface="Calibri"/>
                <a:cs typeface="Times New Roman"/>
              </a:rPr>
              <a:t>пространства 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ru-RU" sz="2600" dirty="0" smtClean="0">
                <a:latin typeface="+mj-lt"/>
                <a:ea typeface="Calibri"/>
                <a:cs typeface="Times New Roman"/>
              </a:rPr>
              <a:t>и </a:t>
            </a:r>
            <a:r>
              <a:rPr lang="ru-RU" sz="2600" dirty="0">
                <a:latin typeface="+mj-lt"/>
                <a:ea typeface="Calibri"/>
                <a:cs typeface="Times New Roman"/>
              </a:rPr>
              <a:t>времени в ходе </a:t>
            </a:r>
            <a:endParaRPr lang="ru-RU" sz="2600" dirty="0" smtClean="0">
              <a:latin typeface="+mj-lt"/>
              <a:ea typeface="Calibri"/>
              <a:cs typeface="Times New Roman"/>
            </a:endParaRPr>
          </a:p>
          <a:p>
            <a:pPr marL="114300" indent="0">
              <a:spcAft>
                <a:spcPts val="0"/>
              </a:spcAft>
              <a:buNone/>
            </a:pPr>
            <a:r>
              <a:rPr lang="ru-RU" sz="2600" dirty="0" smtClean="0">
                <a:latin typeface="+mj-lt"/>
                <a:ea typeface="Calibri"/>
                <a:cs typeface="Times New Roman"/>
              </a:rPr>
              <a:t>выступления</a:t>
            </a:r>
            <a:r>
              <a:rPr lang="ru-RU" sz="2600" dirty="0">
                <a:latin typeface="+mj-lt"/>
                <a:ea typeface="Calibri"/>
                <a:cs typeface="Times New Roman"/>
              </a:rPr>
              <a:t>;</a:t>
            </a:r>
          </a:p>
          <a:p>
            <a:endParaRPr lang="ru-RU" dirty="0">
              <a:latin typeface="+mj-lt"/>
            </a:endParaRPr>
          </a:p>
        </p:txBody>
      </p:sp>
      <p:pic>
        <p:nvPicPr>
          <p:cNvPr id="3074" name="Picture 2" descr="http://www.psychologos.ru/images/articles/showcases/dnmpmn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863" y="3645024"/>
            <a:ext cx="4633881" cy="313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83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 descr="http://detiimamy.ru/photos/casual-style-jenskaya-odejda-139332-lar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6" name="AutoShape 4" descr="http://detiimamy.ru/photos/casual-style-jenskaya-odejda-139332-lar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8" name="AutoShape 6" descr="http://detiimamy.ru/photos/casual-style-jenskaya-odejda-139332-lar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20" name="AutoShape 8" descr="http://detiimamy.ru/photos/casual-style-jenskaya-odejda-139332-lar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22" name="AutoShape 10" descr="http://detiimamy.ru/photos/casual-style-jenskaya-odejda-139332-lar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8924" name="Picture 12" descr="http://modagoda.com/wp-content/uploads/2012/11/%D0%A1%D0%BC%D0%B0%D1%80%D1%82-%D0%BA%D1%8D%D0%B6%D1%83%D0%B0%D0%B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8604"/>
            <a:ext cx="5500726" cy="3496018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571472" y="428604"/>
            <a:ext cx="5214974" cy="307183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785786" y="571480"/>
            <a:ext cx="4643470" cy="32861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4" descr="http://tort-lazarevka.ru/sgegcobibi/1207-povsednevnyy-stil-odezhdy-v-ofise-69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28604"/>
            <a:ext cx="8405828" cy="5819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7. Анализ и планирование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учебно-исследовательской деятельности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336" y="2852936"/>
            <a:ext cx="8723312" cy="374441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Варианты: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+mj-lt"/>
              </a:rPr>
              <a:t>Как </a:t>
            </a:r>
            <a:r>
              <a:rPr lang="ru-RU" sz="1800" dirty="0">
                <a:latin typeface="+mj-lt"/>
              </a:rPr>
              <a:t>можно изменить тему вашего проекта для продолжения исследования, на базе наработанного материала? </a:t>
            </a:r>
            <a:endParaRPr lang="ru-RU" sz="18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ru-RU" sz="1800" dirty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>
                <a:latin typeface="+mj-lt"/>
              </a:rPr>
              <a:t>Закончите предложение: </a:t>
            </a:r>
            <a:endParaRPr lang="ru-RU" sz="1800" dirty="0" smtClean="0">
              <a:latin typeface="+mj-lt"/>
            </a:endParaRPr>
          </a:p>
          <a:p>
            <a:pPr marL="114300" indent="0">
              <a:buNone/>
            </a:pPr>
            <a:r>
              <a:rPr lang="ru-RU" sz="1800" dirty="0" smtClean="0">
                <a:latin typeface="+mj-lt"/>
              </a:rPr>
              <a:t>«</a:t>
            </a:r>
            <a:r>
              <a:rPr lang="ru-RU" sz="1800" dirty="0">
                <a:latin typeface="+mj-lt"/>
              </a:rPr>
              <a:t>Работа над проектом позволила </a:t>
            </a:r>
            <a:r>
              <a:rPr lang="ru-RU" sz="1800" dirty="0" smtClean="0">
                <a:latin typeface="+mj-lt"/>
              </a:rPr>
              <a:t>мне…»</a:t>
            </a:r>
          </a:p>
          <a:p>
            <a:pPr marL="114300" indent="0">
              <a:buNone/>
            </a:pPr>
            <a:r>
              <a:rPr lang="ru-RU" sz="1800" dirty="0" smtClean="0">
                <a:latin typeface="+mj-lt"/>
              </a:rPr>
              <a:t>«</a:t>
            </a:r>
            <a:r>
              <a:rPr lang="ru-RU" sz="1800" dirty="0">
                <a:latin typeface="+mj-lt"/>
              </a:rPr>
              <a:t>В процессе работы я овладел….» </a:t>
            </a:r>
            <a:endParaRPr lang="ru-RU" sz="1800" dirty="0" smtClean="0">
              <a:latin typeface="+mj-lt"/>
            </a:endParaRPr>
          </a:p>
          <a:p>
            <a:pPr marL="114300" indent="0">
              <a:buNone/>
            </a:pPr>
            <a:r>
              <a:rPr lang="ru-RU" sz="1800" dirty="0" smtClean="0">
                <a:latin typeface="+mj-lt"/>
              </a:rPr>
              <a:t>«</a:t>
            </a:r>
            <a:r>
              <a:rPr lang="ru-RU" sz="1800" dirty="0">
                <a:latin typeface="+mj-lt"/>
              </a:rPr>
              <a:t>Навыки исследовательской </a:t>
            </a:r>
            <a:r>
              <a:rPr lang="ru-RU" sz="1800" dirty="0" smtClean="0">
                <a:latin typeface="+mj-lt"/>
              </a:rPr>
              <a:t>деятельности мне </a:t>
            </a:r>
            <a:r>
              <a:rPr lang="ru-RU" sz="1800" dirty="0">
                <a:latin typeface="+mj-lt"/>
              </a:rPr>
              <a:t>необходимы, потому что</a:t>
            </a:r>
            <a:r>
              <a:rPr lang="ru-RU" sz="1800" dirty="0" smtClean="0">
                <a:latin typeface="+mj-lt"/>
              </a:rPr>
              <a:t>..,</a:t>
            </a:r>
          </a:p>
          <a:p>
            <a:pPr marL="114300" indent="0">
              <a:buNone/>
            </a:pPr>
            <a:r>
              <a:rPr lang="ru-RU" sz="1800" dirty="0" smtClean="0">
                <a:latin typeface="+mj-lt"/>
              </a:rPr>
              <a:t> я </a:t>
            </a:r>
            <a:r>
              <a:rPr lang="ru-RU" sz="1800" dirty="0">
                <a:latin typeface="+mj-lt"/>
              </a:rPr>
              <a:t>считаю, что мне не пригодятся, так как</a:t>
            </a:r>
            <a:r>
              <a:rPr lang="ru-RU" sz="1800" dirty="0" smtClean="0">
                <a:latin typeface="+mj-lt"/>
              </a:rPr>
              <a:t>…»</a:t>
            </a:r>
          </a:p>
          <a:p>
            <a:pPr>
              <a:buFont typeface="Wingdings" pitchFamily="2" charset="2"/>
              <a:buChar char="Ø"/>
            </a:pPr>
            <a:endParaRPr lang="ru-RU" sz="1800" dirty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+mj-lt"/>
              </a:rPr>
              <a:t>Попробуйте </a:t>
            </a:r>
            <a:r>
              <a:rPr lang="ru-RU" sz="1800" dirty="0">
                <a:latin typeface="+mj-lt"/>
              </a:rPr>
              <a:t>сформулировать совет или вывести правило по организации исследовательской деятельности (в форме поговорки, шутки).</a:t>
            </a:r>
          </a:p>
          <a:p>
            <a:endParaRPr lang="ru-RU" sz="1800" dirty="0">
              <a:latin typeface="+mj-lt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83968" y="1628800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33449" y="2241191"/>
            <a:ext cx="5314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93A299"/>
              </a:buClr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ЭТАП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РЕФЛЕКСИИ   ПРОЕКТА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218" name="AutoShape 2" descr="http://detiimamy.ru/photos/casual-style-jenskaya-odejda-139332-lar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31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dirty="0"/>
              <a:t>Общие правила для руководителя проекта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73563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1.   Подходите </a:t>
            </a:r>
            <a:r>
              <a:rPr lang="ru-RU" sz="1600" dirty="0">
                <a:solidFill>
                  <a:schemeClr val="tx1"/>
                </a:solidFill>
              </a:rPr>
              <a:t>к проведению этой работы творчески.</a:t>
            </a:r>
          </a:p>
          <a:p>
            <a:pPr marL="11430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2.   Не </a:t>
            </a:r>
            <a:r>
              <a:rPr lang="ru-RU" sz="1600" dirty="0">
                <a:solidFill>
                  <a:schemeClr val="tx1"/>
                </a:solidFill>
              </a:rPr>
              <a:t>сдерживайте инициативу учащихся.</a:t>
            </a:r>
          </a:p>
          <a:p>
            <a:pPr marL="11430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3.   Поощряйте </a:t>
            </a:r>
            <a:r>
              <a:rPr lang="ru-RU" sz="1600" dirty="0">
                <a:solidFill>
                  <a:schemeClr val="tx1"/>
                </a:solidFill>
              </a:rPr>
              <a:t>самостоятельность, избегайте прямых инструкций, учите ребят действовать самостоятельно.</a:t>
            </a:r>
          </a:p>
          <a:p>
            <a:pPr marL="11430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4.   Помните </a:t>
            </a:r>
            <a:r>
              <a:rPr lang="ru-RU" sz="1600" dirty="0">
                <a:solidFill>
                  <a:schemeClr val="tx1"/>
                </a:solidFill>
              </a:rPr>
              <a:t>о главном педагогическом результате – не делайте за школьника то, что он может сделать (или может научиться делать) самостоятельно.</a:t>
            </a:r>
          </a:p>
          <a:p>
            <a:pPr marL="11430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5.   Не </a:t>
            </a:r>
            <a:r>
              <a:rPr lang="ru-RU" sz="1600" dirty="0">
                <a:solidFill>
                  <a:schemeClr val="tx1"/>
                </a:solidFill>
              </a:rPr>
              <a:t>спешите с вынесением оценочных суждений.</a:t>
            </a:r>
          </a:p>
          <a:p>
            <a:pPr marL="11430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6.   Оценивая</a:t>
            </a:r>
            <a:r>
              <a:rPr lang="ru-RU" sz="1600" dirty="0">
                <a:solidFill>
                  <a:schemeClr val="tx1"/>
                </a:solidFill>
              </a:rPr>
              <a:t>, помните: лучше десять раз похвалить ни за что, чем один раз ни за что раскритиковать.</a:t>
            </a:r>
          </a:p>
          <a:p>
            <a:pPr marL="11430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7.   Обратите </a:t>
            </a:r>
            <a:r>
              <a:rPr lang="ru-RU" sz="1600" dirty="0">
                <a:solidFill>
                  <a:schemeClr val="tx1"/>
                </a:solidFill>
              </a:rPr>
              <a:t>внимание на основные составляющие процесса усвоения знаний: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учите </a:t>
            </a:r>
            <a:r>
              <a:rPr lang="ru-RU" sz="1600" dirty="0">
                <a:solidFill>
                  <a:schemeClr val="tx1"/>
                </a:solidFill>
              </a:rPr>
              <a:t>прослеживать связи между предметами, событиями и явлениями;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старайтесь </a:t>
            </a:r>
            <a:r>
              <a:rPr lang="ru-RU" sz="1600" dirty="0">
                <a:solidFill>
                  <a:schemeClr val="tx1"/>
                </a:solidFill>
              </a:rPr>
              <a:t>формировать навыки самостоятельного решения проблем исследования;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старайтесь </a:t>
            </a:r>
            <a:r>
              <a:rPr lang="ru-RU" sz="1600" dirty="0">
                <a:solidFill>
                  <a:schemeClr val="tx1"/>
                </a:solidFill>
              </a:rPr>
              <a:t>обучать школьника умениям анализировать, синтезировать, классифицировать получаемую им информацию</a:t>
            </a:r>
          </a:p>
          <a:p>
            <a:pPr marL="11430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8.   В </a:t>
            </a:r>
            <a:r>
              <a:rPr lang="ru-RU" sz="1600" dirty="0">
                <a:solidFill>
                  <a:schemeClr val="tx1"/>
                </a:solidFill>
              </a:rPr>
              <a:t>процессе работы не забывайте о воспитании.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53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08372"/>
            <a:ext cx="6635080" cy="103942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cs typeface="Times New Roman" pitchFamily="18" charset="0"/>
              </a:rPr>
              <a:t>Основные проблемы организации</a:t>
            </a:r>
            <a:endParaRPr lang="ru-RU" sz="2800" b="1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</a:t>
            </a:r>
            <a:r>
              <a:rPr lang="ru-RU" sz="2800" dirty="0" smtClean="0">
                <a:latin typeface="+mj-lt"/>
                <a:cs typeface="Times New Roman" pitchFamily="18" charset="0"/>
              </a:rPr>
              <a:t>преобладание репродуктивных методов обучения;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+mj-lt"/>
                <a:cs typeface="Times New Roman" pitchFamily="18" charset="0"/>
              </a:rPr>
              <a:t>   </a:t>
            </a:r>
            <a:r>
              <a:rPr lang="ru-RU" sz="2800" dirty="0" smtClean="0">
                <a:latin typeface="+mj-lt"/>
                <a:cs typeface="Times New Roman" pitchFamily="18" charset="0"/>
              </a:rPr>
              <a:t>основной вид исследовательской деятельности – рефераты, доклады, сообщения;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+mj-lt"/>
                <a:cs typeface="Times New Roman" pitchFamily="18" charset="0"/>
              </a:rPr>
              <a:t>   </a:t>
            </a:r>
            <a:r>
              <a:rPr lang="ru-RU" sz="2800" dirty="0" smtClean="0">
                <a:latin typeface="+mj-lt"/>
                <a:cs typeface="Times New Roman" pitchFamily="18" charset="0"/>
              </a:rPr>
              <a:t>отсутствие поисковой деятельности из-за нехватки свободного времени у учителя и учащихся;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+mj-lt"/>
                <a:cs typeface="Times New Roman" pitchFamily="18" charset="0"/>
              </a:rPr>
              <a:t>   </a:t>
            </a:r>
            <a:r>
              <a:rPr lang="ru-RU" sz="2800" dirty="0" smtClean="0">
                <a:latin typeface="+mj-lt"/>
                <a:cs typeface="Times New Roman" pitchFamily="18" charset="0"/>
              </a:rPr>
              <a:t>исследовательские умения вырабатываются стихийно, что тормозит развитие творческих способностей учащихся</a:t>
            </a:r>
            <a:r>
              <a:rPr lang="ru-RU" sz="2800" dirty="0" smtClean="0">
                <a:latin typeface="+mj-lt"/>
              </a:rPr>
              <a:t>.</a:t>
            </a:r>
            <a:endParaRPr lang="ru-RU" sz="2800" dirty="0">
              <a:latin typeface="+mj-lt"/>
            </a:endParaRPr>
          </a:p>
        </p:txBody>
      </p:sp>
      <p:pic>
        <p:nvPicPr>
          <p:cNvPr id="2050" name="Picture 2" descr="http://d1zlh37f1ep3tj.cloudfront.net/wp/wblob/54592E651337D2/402D/633D61/kOCZClsN9dJMagHYtUzRag/problem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0" y="83300"/>
            <a:ext cx="1608113" cy="16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dirty="0"/>
              <a:t>Памятка начинающего исследователя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3735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Шаг </a:t>
            </a:r>
            <a:r>
              <a:rPr lang="ru-RU" dirty="0"/>
              <a:t>1. Выбери тему исследования.</a:t>
            </a:r>
          </a:p>
          <a:p>
            <a:r>
              <a:rPr lang="ru-RU" dirty="0"/>
              <a:t>Шаг 2. Подумай, на какие вопросы по этой теме ты бы ответил.</a:t>
            </a:r>
          </a:p>
          <a:p>
            <a:r>
              <a:rPr lang="ru-RU" dirty="0"/>
              <a:t>Шаг 3. Продумай варианты своих ответов на поставленные вопросы.</a:t>
            </a:r>
          </a:p>
          <a:p>
            <a:r>
              <a:rPr lang="ru-RU" dirty="0"/>
              <a:t>Шаг 4. Реши, где ты будешь искать ответы на поставленные вопросы.</a:t>
            </a:r>
          </a:p>
          <a:p>
            <a:r>
              <a:rPr lang="ru-RU" dirty="0"/>
              <a:t>Шаг 5. Поработай с источниками информации, найди ответы на свои вопросы. Сохрани ссылки на сайты в сети Интернет.</a:t>
            </a:r>
          </a:p>
          <a:p>
            <a:r>
              <a:rPr lang="ru-RU" dirty="0"/>
              <a:t>Шаг 6. Сделай выводы.</a:t>
            </a:r>
          </a:p>
          <a:p>
            <a:r>
              <a:rPr lang="ru-RU" dirty="0"/>
              <a:t>Шаг 7. Оформи результаты своей работы.</a:t>
            </a:r>
          </a:p>
          <a:p>
            <a:r>
              <a:rPr lang="ru-RU" dirty="0"/>
              <a:t>Шаг 8. Подготовь краткое выступление по представлению своего исследования.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8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928802"/>
            <a:ext cx="8064896" cy="4596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 smtClean="0">
                <a:effectLst/>
                <a:latin typeface="+mj-lt"/>
                <a:ea typeface="Calibri"/>
                <a:cs typeface="Times New Roman"/>
              </a:rPr>
              <a:t>Парадоксом </a:t>
            </a:r>
            <a:r>
              <a:rPr lang="ru-RU" sz="2400" i="1" dirty="0" smtClean="0">
                <a:effectLst/>
                <a:latin typeface="+mj-lt"/>
                <a:ea typeface="Calibri"/>
                <a:cs typeface="Times New Roman"/>
              </a:rPr>
              <a:t>исследовательского обучения является то</a:t>
            </a:r>
            <a:r>
              <a:rPr lang="ru-RU" sz="2400" b="1" i="1" dirty="0" smtClean="0">
                <a:effectLst/>
                <a:latin typeface="+mj-lt"/>
                <a:ea typeface="Calibri"/>
                <a:cs typeface="Times New Roman"/>
              </a:rPr>
              <a:t>, </a:t>
            </a:r>
            <a:r>
              <a:rPr lang="ru-RU" sz="2400" i="1" dirty="0" smtClean="0">
                <a:effectLst/>
                <a:latin typeface="+mj-lt"/>
                <a:ea typeface="Calibri"/>
                <a:cs typeface="Times New Roman"/>
              </a:rPr>
              <a:t>что педагог, работающий в русле идей такого обучения, может научить ребенка даже тому</a:t>
            </a:r>
            <a:r>
              <a:rPr lang="ru-RU" sz="2400" b="1" i="1" dirty="0" smtClean="0">
                <a:effectLst/>
                <a:latin typeface="+mj-lt"/>
                <a:ea typeface="Calibri"/>
                <a:cs typeface="Times New Roman"/>
              </a:rPr>
              <a:t>, чего не умеет сам.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 smtClean="0">
                <a:effectLst/>
                <a:latin typeface="+mj-lt"/>
                <a:ea typeface="Calibri"/>
                <a:cs typeface="Times New Roman"/>
              </a:rPr>
              <a:t>Он должен, безусловно, быть </a:t>
            </a:r>
            <a:r>
              <a:rPr lang="ru-RU" sz="2400" b="1" i="1" dirty="0" smtClean="0">
                <a:effectLst/>
                <a:latin typeface="+mj-lt"/>
                <a:ea typeface="Calibri"/>
                <a:cs typeface="Times New Roman"/>
              </a:rPr>
              <a:t>творцом-исследователем, но не носителем всех знаний на свете.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 smtClean="0">
                <a:effectLst/>
                <a:latin typeface="+mj-lt"/>
                <a:ea typeface="Calibri"/>
                <a:cs typeface="Times New Roman"/>
              </a:rPr>
              <a:t>В условиях исследовательского обучения </a:t>
            </a:r>
            <a:r>
              <a:rPr lang="ru-RU" sz="2400" b="1" i="1" dirty="0" smtClean="0">
                <a:effectLst/>
                <a:latin typeface="+mj-lt"/>
                <a:ea typeface="Calibri"/>
                <a:cs typeface="Times New Roman"/>
              </a:rPr>
              <a:t>педагог не обязан </a:t>
            </a:r>
            <a:r>
              <a:rPr lang="ru-RU" sz="2400" i="1" dirty="0" smtClean="0">
                <a:effectLst/>
                <a:latin typeface="+mj-lt"/>
                <a:ea typeface="Calibri"/>
                <a:cs typeface="Times New Roman"/>
              </a:rPr>
              <a:t>всегда знать ответы на все вопросы, но </a:t>
            </a:r>
            <a:r>
              <a:rPr lang="ru-RU" sz="2400" b="1" i="1" dirty="0" smtClean="0">
                <a:effectLst/>
                <a:latin typeface="+mj-lt"/>
                <a:ea typeface="Calibri"/>
                <a:cs typeface="Times New Roman"/>
              </a:rPr>
              <a:t>он должен уметь исследовать </a:t>
            </a:r>
            <a:r>
              <a:rPr lang="ru-RU" sz="2400" i="1" dirty="0" smtClean="0">
                <a:effectLst/>
                <a:latin typeface="+mj-lt"/>
                <a:ea typeface="Calibri"/>
                <a:cs typeface="Times New Roman"/>
              </a:rPr>
              <a:t>разные проблемы, таким образом находить любые ответы и уметь научить этому детей. </a:t>
            </a:r>
            <a:endParaRPr lang="ru-RU" sz="2400" i="1" dirty="0">
              <a:effectLst/>
              <a:latin typeface="+mj-lt"/>
              <a:ea typeface="Calibri"/>
              <a:cs typeface="Times New Roman"/>
            </a:endParaRPr>
          </a:p>
        </p:txBody>
      </p:sp>
      <p:pic>
        <p:nvPicPr>
          <p:cNvPr id="6146" name="Picture 2" descr="http://mdoau5-kapitoshka.ru/attachments/Image/%3DD1%3D81%3DD0%3DBE%3DD0%3DB2%3DD0%3DBA%3DD0%3DB0_2.jpg?template=gener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14290"/>
            <a:ext cx="1981200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657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cs typeface="Times New Roman" pitchFamily="18" charset="0"/>
              </a:rPr>
              <a:t>Исследовательская деятельность учащихся</a:t>
            </a:r>
            <a:endParaRPr lang="ru-RU" sz="2800" b="1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800" dirty="0">
                <a:latin typeface="+mj-lt"/>
                <a:cs typeface="Times New Roman" pitchFamily="18" charset="0"/>
              </a:rPr>
              <a:t> </a:t>
            </a:r>
            <a:r>
              <a:rPr lang="ru-RU" sz="2800" dirty="0" smtClean="0">
                <a:latin typeface="+mj-lt"/>
                <a:cs typeface="Times New Roman" pitchFamily="18" charset="0"/>
              </a:rPr>
              <a:t>Деятельность, связанная с решением учащимися творческой исследовательской задачи с заранее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неизвестным решением</a:t>
            </a:r>
            <a:r>
              <a:rPr lang="ru-RU" sz="2800" dirty="0" smtClean="0">
                <a:latin typeface="+mj-lt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Главная </a:t>
            </a:r>
            <a:r>
              <a:rPr lang="ru-RU" sz="2800" b="1" dirty="0" smtClean="0">
                <a:latin typeface="+mj-lt"/>
                <a:cs typeface="Times New Roman" pitchFamily="18" charset="0"/>
              </a:rPr>
              <a:t>цель</a:t>
            </a:r>
            <a:r>
              <a:rPr lang="ru-RU" sz="2800" dirty="0" smtClean="0">
                <a:latin typeface="+mj-lt"/>
                <a:cs typeface="Times New Roman" pitchFamily="18" charset="0"/>
              </a:rPr>
              <a:t> учебного исследования не получение новых знаний, как в «большой» науке, а 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развитие личности</a:t>
            </a:r>
            <a:r>
              <a:rPr lang="ru-RU" sz="2800" dirty="0" smtClean="0">
                <a:latin typeface="+mj-lt"/>
                <a:cs typeface="Times New Roman" pitchFamily="18" charset="0"/>
              </a:rPr>
              <a:t>. </a:t>
            </a:r>
            <a:endParaRPr lang="en-US" sz="2800" dirty="0" smtClean="0">
              <a:latin typeface="+mj-lt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Приобретение учащимися навыка исследования как универсального способа освоения действительности.</a:t>
            </a:r>
          </a:p>
          <a:p>
            <a:pPr algn="just"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Главным </a:t>
            </a:r>
            <a:r>
              <a:rPr lang="ru-RU" sz="2800" b="1" dirty="0" smtClean="0">
                <a:latin typeface="+mj-lt"/>
                <a:cs typeface="Times New Roman" pitchFamily="18" charset="0"/>
              </a:rPr>
              <a:t>результатом</a:t>
            </a:r>
            <a:r>
              <a:rPr lang="ru-RU" sz="2800" dirty="0" smtClean="0">
                <a:latin typeface="+mj-lt"/>
                <a:cs typeface="Times New Roman" pitchFamily="18" charset="0"/>
              </a:rPr>
              <a:t> учебного исследования является 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интеллектуальный продукт</a:t>
            </a:r>
            <a:r>
              <a:rPr lang="ru-RU" sz="2800" dirty="0" smtClean="0">
                <a:latin typeface="+mj-lt"/>
                <a:cs typeface="Times New Roman" pitchFamily="18" charset="0"/>
              </a:rPr>
              <a:t>, устанавливающий ту или иную истину.</a:t>
            </a:r>
            <a:endParaRPr lang="ru-RU" sz="28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cs typeface="Times New Roman" pitchFamily="18" charset="0"/>
              </a:rPr>
              <a:t>Проектная деятельность учащихся</a:t>
            </a:r>
            <a:endParaRPr lang="ru-RU" sz="2800" b="1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24684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  <a:cs typeface="Times New Roman" pitchFamily="18" charset="0"/>
              </a:rPr>
              <a:t>- это совместная учебно-познавательная, творческая или игровая деятельность учащихся, имеющая общую цель, согласованные методы, способы деятельности, направленная на </a:t>
            </a:r>
            <a:r>
              <a:rPr lang="ru-RU" b="1" dirty="0" smtClean="0">
                <a:latin typeface="+mj-lt"/>
                <a:cs typeface="Times New Roman" pitchFamily="18" charset="0"/>
              </a:rPr>
              <a:t>достижение общего результата.</a:t>
            </a:r>
          </a:p>
          <a:p>
            <a:pPr algn="just">
              <a:buNone/>
            </a:pPr>
            <a:endParaRPr lang="ru-RU" dirty="0" smtClean="0">
              <a:latin typeface="+mj-lt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>
                <a:latin typeface="+mj-lt"/>
                <a:cs typeface="Times New Roman" pitchFamily="18" charset="0"/>
              </a:rPr>
              <a:t> </a:t>
            </a:r>
            <a:r>
              <a:rPr lang="ru-RU" dirty="0" smtClean="0">
                <a:latin typeface="+mj-lt"/>
                <a:cs typeface="Times New Roman" pitchFamily="18" charset="0"/>
              </a:rPr>
              <a:t>    </a:t>
            </a:r>
            <a:endParaRPr lang="ru-RU" b="1" dirty="0">
              <a:latin typeface="+mj-lt"/>
              <a:cs typeface="Times New Roman" pitchFamily="18" charset="0"/>
            </a:endParaRPr>
          </a:p>
        </p:txBody>
      </p:sp>
      <p:pic>
        <p:nvPicPr>
          <p:cNvPr id="3076" name="Picture 4" descr="http://www.milldesk.com/wp-content/uploads/2014/06/help-desk-service-desk-software-services-catalog-1024x1024-320x3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29000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87942" y="3645024"/>
            <a:ext cx="4752528" cy="238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 algn="ctr">
              <a:spcBef>
                <a:spcPct val="20000"/>
              </a:spcBef>
              <a:buClr>
                <a:srgbClr val="93A299"/>
              </a:buClr>
            </a:pPr>
            <a:r>
              <a:rPr lang="ru-RU" sz="2400" dirty="0">
                <a:solidFill>
                  <a:srgbClr val="564B3C"/>
                </a:solidFill>
                <a:latin typeface="Book Antiqua"/>
                <a:cs typeface="Times New Roman" pitchFamily="18" charset="0"/>
              </a:rPr>
              <a:t>Непременным условием проектной деятельности является наличие заранее выработанных представлений </a:t>
            </a:r>
            <a:endParaRPr lang="en-US" sz="2400" dirty="0" smtClean="0">
              <a:solidFill>
                <a:srgbClr val="564B3C"/>
              </a:solidFill>
              <a:latin typeface="Book Antiqua"/>
              <a:cs typeface="Times New Roman" pitchFamily="18" charset="0"/>
            </a:endParaRPr>
          </a:p>
          <a:p>
            <a:pPr marL="342900" lvl="0" indent="-228600" algn="ctr">
              <a:spcBef>
                <a:spcPct val="20000"/>
              </a:spcBef>
              <a:buClr>
                <a:srgbClr val="93A299"/>
              </a:buClr>
            </a:pPr>
            <a:r>
              <a:rPr lang="ru-RU" sz="2400" b="1" dirty="0" smtClean="0">
                <a:solidFill>
                  <a:srgbClr val="564B3C"/>
                </a:solidFill>
                <a:latin typeface="Book Antiqua"/>
                <a:cs typeface="Times New Roman" pitchFamily="18" charset="0"/>
              </a:rPr>
              <a:t>о </a:t>
            </a:r>
            <a:r>
              <a:rPr lang="ru-RU" sz="2400" b="1" dirty="0">
                <a:solidFill>
                  <a:srgbClr val="564B3C"/>
                </a:solidFill>
                <a:latin typeface="Book Antiqua"/>
                <a:cs typeface="Times New Roman" pitchFamily="18" charset="0"/>
              </a:rPr>
              <a:t>конечном продукте.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Требования к учебному проекту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995420513"/>
              </p:ext>
            </p:extLst>
          </p:nvPr>
        </p:nvGraphicFramePr>
        <p:xfrm>
          <a:off x="334363" y="1700808"/>
          <a:ext cx="8712968" cy="5006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588224" y="1772816"/>
            <a:ext cx="1866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93A299"/>
              </a:buClr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Пять «П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1. Мотивация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38087698"/>
              </p:ext>
            </p:extLst>
          </p:nvPr>
        </p:nvGraphicFramePr>
        <p:xfrm>
          <a:off x="1187624" y="1844824"/>
          <a:ext cx="667206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429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 Выбор темы, </a:t>
            </a:r>
            <a:br>
              <a:rPr lang="ru-RU" b="1" dirty="0" smtClean="0"/>
            </a:br>
            <a:r>
              <a:rPr lang="ru-RU" b="1" dirty="0" smtClean="0"/>
              <a:t>определение цели и задач</a:t>
            </a:r>
            <a:endParaRPr lang="ru-RU" b="1" dirty="0"/>
          </a:p>
        </p:txBody>
      </p:sp>
      <p:sp>
        <p:nvSpPr>
          <p:cNvPr id="6" name="Содержимое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Определяющее влияние на выбор темы оказывают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следующие факторы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Целенаправленность и систематичность.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Мотивированность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Творческая среда.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Психологический комфорт.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Личность педагога.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Учет возрастных особенностей.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Определение условий формирования исследовательских умений школьников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Выявление интересов учащихся.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93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выбрать тему исследования?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какие темы тебе хотелось бы выполнить проекты?</a:t>
            </a:r>
          </a:p>
          <a:p>
            <a:pPr>
              <a:buFont typeface="Wingdings" pitchFamily="2" charset="2"/>
              <a:buChar char="v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Растения. Транспорт. Наши предки. Жилище человека. 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Время. Религия. Школа. 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Жизнь людей разных стран Земли и др.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 мне интересно больше всего?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Чем я хочу заниматься в первую очередь (математикой или поэзией, астрономией или историей, спортом, искусство, музыкой)?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Чем я чаще всего занимаюсь в свободное время?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 каким учебным предметам я получаю лучшие отметки?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Что из изученного в школе хотелось бы узнать более глубоко?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Есть ли что-то такое, чем я особенно горжусь?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Важнейшее основание для выбора темы исследования – наличие какого-либо противоречия или отсутствия объективных данных. 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4" name="Picture 2" descr="http://krbib.ru/clipboard-w-checkli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4" y="1643051"/>
            <a:ext cx="1885963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ПЕДАГОГИЧЕСКОЕ ПРОЕКТИРОВАНИЕ УЧЕБНО-ИССЛЕДОВАТЕЛЬСКОЙ ДЕЯТЕЛЬНОСТИ"/>
  <p:tag name="ISPRING_RESOURCE_PATHS_HASH_2" val="18eedd718fabe59989a8ff1d6c990a279b6a46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455</TotalTime>
  <Words>1903</Words>
  <Application>Microsoft Office PowerPoint</Application>
  <PresentationFormat>Экран (4:3)</PresentationFormat>
  <Paragraphs>287</Paragraphs>
  <Slides>31</Slides>
  <Notes>31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Аптека</vt:lpstr>
      <vt:lpstr>ПЕДАГОГИЧЕСКОЕ ПРОЕКТИРОВАНИЕ УЧЕБНО-ИССЛЕДОВАТЕЛЬСКОЙ ДЕЯТЕЛЬНОСТИ </vt:lpstr>
      <vt:lpstr>ПЕДАГОГИЧЕСКОЕ ПРОЕКТИРОВАНИЕ</vt:lpstr>
      <vt:lpstr>Основные проблемы организации</vt:lpstr>
      <vt:lpstr>Исследовательская деятельность учащихся</vt:lpstr>
      <vt:lpstr>Проектная деятельность учащихся</vt:lpstr>
      <vt:lpstr>Требования к учебному проекту</vt:lpstr>
      <vt:lpstr>1. Мотивация</vt:lpstr>
      <vt:lpstr>2. Выбор темы,  определение цели и задач</vt:lpstr>
      <vt:lpstr>Как выбрать тему исследования? </vt:lpstr>
      <vt:lpstr>Правила выбора темы проекта. </vt:lpstr>
      <vt:lpstr>Памятка для родителей </vt:lpstr>
      <vt:lpstr> Цель и задачи исследования.</vt:lpstr>
      <vt:lpstr>3. Сбор материала по теме исследования, проекта</vt:lpstr>
      <vt:lpstr>Поиск источников</vt:lpstr>
      <vt:lpstr>4. Реализация исследования, проекта</vt:lpstr>
      <vt:lpstr>4. Реализация исследования, проекта</vt:lpstr>
      <vt:lpstr>5. Представление результатов 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6. Публичное выступление</vt:lpstr>
      <vt:lpstr>6. Публичное выступление</vt:lpstr>
      <vt:lpstr>6. Публичное выступление</vt:lpstr>
      <vt:lpstr>6. Публичное выступление</vt:lpstr>
      <vt:lpstr>Презентация PowerPoint</vt:lpstr>
      <vt:lpstr>7. Анализ и планирование  учебно-исследовательской деятельности</vt:lpstr>
      <vt:lpstr>Общие правила для руководителя проекта </vt:lpstr>
      <vt:lpstr>Памятка начинающего исследователя </vt:lpstr>
      <vt:lpstr>Презентация PowerPoint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ПЕДАГОГИЧЕСКОЕ ПРОЕКТИРОВАНИЕ УЧЕБНО-ИССЛЕДОВАТЕЛЬСКОЙ ДЕЯТЕЛЬНОСТИ</dc:title>
  <dc:creator>Учитель</dc:creator>
  <cp:lastModifiedBy>Alla</cp:lastModifiedBy>
  <cp:revision>34</cp:revision>
  <cp:lastPrinted>2017-01-12T07:50:45Z</cp:lastPrinted>
  <dcterms:created xsi:type="dcterms:W3CDTF">2017-01-10T07:28:07Z</dcterms:created>
  <dcterms:modified xsi:type="dcterms:W3CDTF">2017-01-18T08:43:22Z</dcterms:modified>
</cp:coreProperties>
</file>