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5" r:id="rId3"/>
    <p:sldId id="287" r:id="rId4"/>
    <p:sldId id="321" r:id="rId5"/>
    <p:sldId id="311" r:id="rId6"/>
    <p:sldId id="286" r:id="rId7"/>
    <p:sldId id="297" r:id="rId8"/>
    <p:sldId id="298" r:id="rId9"/>
    <p:sldId id="299" r:id="rId10"/>
    <p:sldId id="300" r:id="rId11"/>
    <p:sldId id="301" r:id="rId12"/>
    <p:sldId id="288" r:id="rId13"/>
    <p:sldId id="307" r:id="rId14"/>
    <p:sldId id="310" r:id="rId15"/>
    <p:sldId id="308" r:id="rId16"/>
    <p:sldId id="309" r:id="rId17"/>
    <p:sldId id="289" r:id="rId18"/>
    <p:sldId id="317" r:id="rId19"/>
    <p:sldId id="322" r:id="rId20"/>
    <p:sldId id="312" r:id="rId21"/>
    <p:sldId id="323" r:id="rId22"/>
    <p:sldId id="314" r:id="rId23"/>
    <p:sldId id="324" r:id="rId24"/>
    <p:sldId id="325" r:id="rId25"/>
    <p:sldId id="326" r:id="rId26"/>
    <p:sldId id="291" r:id="rId27"/>
    <p:sldId id="327" r:id="rId28"/>
    <p:sldId id="330" r:id="rId29"/>
    <p:sldId id="328" r:id="rId30"/>
    <p:sldId id="329" r:id="rId31"/>
    <p:sldId id="279" r:id="rId32"/>
    <p:sldId id="319" r:id="rId33"/>
    <p:sldId id="320" r:id="rId34"/>
    <p:sldId id="318" r:id="rId35"/>
  </p:sldIdLst>
  <p:sldSz cx="9144000" cy="6858000" type="screen4x3"/>
  <p:notesSz cx="9144000" cy="6858000"/>
  <p:custDataLst>
    <p:tags r:id="rId38"/>
  </p:custData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52" autoAdjust="0"/>
  </p:normalViewPr>
  <p:slideViewPr>
    <p:cSldViewPr>
      <p:cViewPr>
        <p:scale>
          <a:sx n="70" d="100"/>
          <a:sy n="70" d="100"/>
        </p:scale>
        <p:origin x="-1890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64CC8-54AA-4684-BDCB-4094FBE91ED7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D67D2-416B-405C-8CD7-546BE9BF6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540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962399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5179483" y="0"/>
            <a:ext cx="3962399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1" y="6513910"/>
            <a:ext cx="3962399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5179483" y="6513910"/>
            <a:ext cx="3962399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63984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5179483" y="6513910"/>
            <a:ext cx="3962399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2563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11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9977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12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3305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13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9116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14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9527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15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0259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16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8067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17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4272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18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5544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19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944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3403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20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5263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21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4977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22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20461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23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11426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24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57059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25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7880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26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1585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27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56978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28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5128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29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5601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15184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30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04871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32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88324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33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0926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34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6386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6045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3025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140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5081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1444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ru-R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681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" name="Shape 26"/>
          <p:cNvGrpSpPr/>
          <p:nvPr/>
        </p:nvGrpSpPr>
        <p:grpSpPr>
          <a:xfrm>
            <a:off x="0" y="2267858"/>
            <a:ext cx="4191000" cy="4590144"/>
            <a:chOff x="0" y="1600199"/>
            <a:chExt cx="4501019" cy="5257800"/>
          </a:xfrm>
        </p:grpSpPr>
        <p:sp>
          <p:nvSpPr>
            <p:cNvPr id="27" name="Shape 27"/>
            <p:cNvSpPr/>
            <p:nvPr/>
          </p:nvSpPr>
          <p:spPr>
            <a:xfrm>
              <a:off x="0" y="1600199"/>
              <a:ext cx="4127498" cy="25145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907" y="604"/>
                  </a:lnTo>
                  <a:lnTo>
                    <a:pt x="5723" y="1361"/>
                  </a:lnTo>
                  <a:lnTo>
                    <a:pt x="8538" y="2117"/>
                  </a:lnTo>
                  <a:lnTo>
                    <a:pt x="11353" y="3024"/>
                  </a:lnTo>
                  <a:lnTo>
                    <a:pt x="14076" y="4007"/>
                  </a:lnTo>
                  <a:lnTo>
                    <a:pt x="16846" y="4839"/>
                  </a:lnTo>
                  <a:lnTo>
                    <a:pt x="22153" y="7107"/>
                  </a:lnTo>
                  <a:lnTo>
                    <a:pt x="27507" y="9603"/>
                  </a:lnTo>
                  <a:lnTo>
                    <a:pt x="32584" y="12249"/>
                  </a:lnTo>
                  <a:lnTo>
                    <a:pt x="37615" y="15122"/>
                  </a:lnTo>
                  <a:lnTo>
                    <a:pt x="42507" y="18223"/>
                  </a:lnTo>
                  <a:lnTo>
                    <a:pt x="47307" y="21625"/>
                  </a:lnTo>
                  <a:lnTo>
                    <a:pt x="51969" y="24952"/>
                  </a:lnTo>
                  <a:lnTo>
                    <a:pt x="56446" y="28733"/>
                  </a:lnTo>
                  <a:lnTo>
                    <a:pt x="60876" y="32438"/>
                  </a:lnTo>
                  <a:lnTo>
                    <a:pt x="65123" y="36446"/>
                  </a:lnTo>
                  <a:lnTo>
                    <a:pt x="69323" y="40604"/>
                  </a:lnTo>
                  <a:lnTo>
                    <a:pt x="73292" y="44688"/>
                  </a:lnTo>
                  <a:lnTo>
                    <a:pt x="77169" y="49073"/>
                  </a:lnTo>
                  <a:lnTo>
                    <a:pt x="80907" y="53459"/>
                  </a:lnTo>
                  <a:lnTo>
                    <a:pt x="84507" y="57769"/>
                  </a:lnTo>
                  <a:lnTo>
                    <a:pt x="88015" y="62306"/>
                  </a:lnTo>
                  <a:lnTo>
                    <a:pt x="91338" y="66918"/>
                  </a:lnTo>
                  <a:lnTo>
                    <a:pt x="94476" y="71531"/>
                  </a:lnTo>
                  <a:lnTo>
                    <a:pt x="97523" y="75992"/>
                  </a:lnTo>
                  <a:lnTo>
                    <a:pt x="100476" y="80604"/>
                  </a:lnTo>
                  <a:lnTo>
                    <a:pt x="103246" y="85293"/>
                  </a:lnTo>
                  <a:lnTo>
                    <a:pt x="105830" y="89905"/>
                  </a:lnTo>
                  <a:lnTo>
                    <a:pt x="108323" y="94366"/>
                  </a:lnTo>
                  <a:lnTo>
                    <a:pt x="110630" y="98903"/>
                  </a:lnTo>
                  <a:lnTo>
                    <a:pt x="112846" y="103213"/>
                  </a:lnTo>
                  <a:lnTo>
                    <a:pt x="114830" y="107599"/>
                  </a:lnTo>
                  <a:lnTo>
                    <a:pt x="116723" y="111833"/>
                  </a:lnTo>
                  <a:lnTo>
                    <a:pt x="118384" y="115992"/>
                  </a:lnTo>
                  <a:lnTo>
                    <a:pt x="120000" y="120000"/>
                  </a:lnTo>
                  <a:lnTo>
                    <a:pt x="120000" y="120000"/>
                  </a:lnTo>
                  <a:lnTo>
                    <a:pt x="118615" y="117580"/>
                  </a:lnTo>
                  <a:lnTo>
                    <a:pt x="117000" y="115085"/>
                  </a:lnTo>
                  <a:lnTo>
                    <a:pt x="115246" y="112438"/>
                  </a:lnTo>
                  <a:lnTo>
                    <a:pt x="113307" y="109716"/>
                  </a:lnTo>
                  <a:lnTo>
                    <a:pt x="111138" y="106843"/>
                  </a:lnTo>
                  <a:lnTo>
                    <a:pt x="108876" y="103969"/>
                  </a:lnTo>
                  <a:lnTo>
                    <a:pt x="106338" y="101020"/>
                  </a:lnTo>
                  <a:lnTo>
                    <a:pt x="103707" y="97844"/>
                  </a:lnTo>
                  <a:lnTo>
                    <a:pt x="100846" y="94896"/>
                  </a:lnTo>
                  <a:lnTo>
                    <a:pt x="97800" y="91871"/>
                  </a:lnTo>
                  <a:lnTo>
                    <a:pt x="94707" y="88771"/>
                  </a:lnTo>
                  <a:lnTo>
                    <a:pt x="91430" y="85746"/>
                  </a:lnTo>
                  <a:lnTo>
                    <a:pt x="87923" y="82873"/>
                  </a:lnTo>
                  <a:lnTo>
                    <a:pt x="84323" y="80000"/>
                  </a:lnTo>
                  <a:lnTo>
                    <a:pt x="80584" y="77126"/>
                  </a:lnTo>
                  <a:lnTo>
                    <a:pt x="76707" y="74555"/>
                  </a:lnTo>
                  <a:lnTo>
                    <a:pt x="72738" y="72060"/>
                  </a:lnTo>
                  <a:lnTo>
                    <a:pt x="68584" y="69640"/>
                  </a:lnTo>
                  <a:lnTo>
                    <a:pt x="64292" y="67372"/>
                  </a:lnTo>
                  <a:lnTo>
                    <a:pt x="59953" y="65406"/>
                  </a:lnTo>
                  <a:lnTo>
                    <a:pt x="55476" y="63516"/>
                  </a:lnTo>
                  <a:lnTo>
                    <a:pt x="50907" y="61928"/>
                  </a:lnTo>
                  <a:lnTo>
                    <a:pt x="46153" y="60567"/>
                  </a:lnTo>
                  <a:lnTo>
                    <a:pt x="41353" y="59508"/>
                  </a:lnTo>
                  <a:lnTo>
                    <a:pt x="38907" y="59054"/>
                  </a:lnTo>
                  <a:lnTo>
                    <a:pt x="36507" y="58676"/>
                  </a:lnTo>
                  <a:lnTo>
                    <a:pt x="34061" y="58449"/>
                  </a:lnTo>
                  <a:lnTo>
                    <a:pt x="31523" y="58147"/>
                  </a:lnTo>
                  <a:lnTo>
                    <a:pt x="29030" y="58071"/>
                  </a:lnTo>
                  <a:lnTo>
                    <a:pt x="26446" y="58071"/>
                  </a:lnTo>
                  <a:lnTo>
                    <a:pt x="23907" y="58071"/>
                  </a:lnTo>
                  <a:lnTo>
                    <a:pt x="21323" y="58147"/>
                  </a:lnTo>
                  <a:lnTo>
                    <a:pt x="18738" y="58449"/>
                  </a:lnTo>
                  <a:lnTo>
                    <a:pt x="16061" y="58676"/>
                  </a:lnTo>
                  <a:lnTo>
                    <a:pt x="13476" y="59054"/>
                  </a:lnTo>
                  <a:lnTo>
                    <a:pt x="10800" y="59508"/>
                  </a:lnTo>
                  <a:lnTo>
                    <a:pt x="8169" y="60189"/>
                  </a:lnTo>
                  <a:lnTo>
                    <a:pt x="5400" y="60945"/>
                  </a:lnTo>
                  <a:lnTo>
                    <a:pt x="2723" y="61701"/>
                  </a:lnTo>
                  <a:lnTo>
                    <a:pt x="0" y="625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ED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0" y="3581398"/>
              <a:ext cx="1600199" cy="32765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6007"/>
                  </a:moveTo>
                  <a:lnTo>
                    <a:pt x="0" y="46007"/>
                  </a:lnTo>
                  <a:lnTo>
                    <a:pt x="5320" y="41679"/>
                  </a:lnTo>
                  <a:lnTo>
                    <a:pt x="10921" y="37588"/>
                  </a:lnTo>
                  <a:lnTo>
                    <a:pt x="16662" y="33557"/>
                  </a:lnTo>
                  <a:lnTo>
                    <a:pt x="22683" y="29762"/>
                  </a:lnTo>
                  <a:lnTo>
                    <a:pt x="29124" y="26146"/>
                  </a:lnTo>
                  <a:lnTo>
                    <a:pt x="35845" y="22588"/>
                  </a:lnTo>
                  <a:lnTo>
                    <a:pt x="42707" y="19387"/>
                  </a:lnTo>
                  <a:lnTo>
                    <a:pt x="46207" y="17786"/>
                  </a:lnTo>
                  <a:lnTo>
                    <a:pt x="49988" y="16245"/>
                  </a:lnTo>
                  <a:lnTo>
                    <a:pt x="53908" y="14762"/>
                  </a:lnTo>
                  <a:lnTo>
                    <a:pt x="57549" y="13399"/>
                  </a:lnTo>
                  <a:lnTo>
                    <a:pt x="61470" y="12035"/>
                  </a:lnTo>
                  <a:lnTo>
                    <a:pt x="65670" y="10790"/>
                  </a:lnTo>
                  <a:lnTo>
                    <a:pt x="69591" y="9486"/>
                  </a:lnTo>
                  <a:lnTo>
                    <a:pt x="73792" y="8300"/>
                  </a:lnTo>
                  <a:lnTo>
                    <a:pt x="78133" y="7233"/>
                  </a:lnTo>
                  <a:lnTo>
                    <a:pt x="82333" y="6166"/>
                  </a:lnTo>
                  <a:lnTo>
                    <a:pt x="86674" y="5158"/>
                  </a:lnTo>
                  <a:lnTo>
                    <a:pt x="91295" y="4209"/>
                  </a:lnTo>
                  <a:lnTo>
                    <a:pt x="95915" y="3320"/>
                  </a:lnTo>
                  <a:lnTo>
                    <a:pt x="100536" y="2549"/>
                  </a:lnTo>
                  <a:lnTo>
                    <a:pt x="105157" y="1837"/>
                  </a:lnTo>
                  <a:lnTo>
                    <a:pt x="110058" y="1185"/>
                  </a:lnTo>
                  <a:lnTo>
                    <a:pt x="115099" y="592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2858" y="2727"/>
                  </a:lnTo>
                  <a:lnTo>
                    <a:pt x="105577" y="5573"/>
                  </a:lnTo>
                  <a:lnTo>
                    <a:pt x="98856" y="8537"/>
                  </a:lnTo>
                  <a:lnTo>
                    <a:pt x="92415" y="11620"/>
                  </a:lnTo>
                  <a:lnTo>
                    <a:pt x="86394" y="14762"/>
                  </a:lnTo>
                  <a:lnTo>
                    <a:pt x="80653" y="18023"/>
                  </a:lnTo>
                  <a:lnTo>
                    <a:pt x="75052" y="21462"/>
                  </a:lnTo>
                  <a:lnTo>
                    <a:pt x="69731" y="24841"/>
                  </a:lnTo>
                  <a:lnTo>
                    <a:pt x="64690" y="28399"/>
                  </a:lnTo>
                  <a:lnTo>
                    <a:pt x="60070" y="31897"/>
                  </a:lnTo>
                  <a:lnTo>
                    <a:pt x="55729" y="35632"/>
                  </a:lnTo>
                  <a:lnTo>
                    <a:pt x="51528" y="39367"/>
                  </a:lnTo>
                  <a:lnTo>
                    <a:pt x="47607" y="43162"/>
                  </a:lnTo>
                  <a:lnTo>
                    <a:pt x="44107" y="46956"/>
                  </a:lnTo>
                  <a:lnTo>
                    <a:pt x="40746" y="50869"/>
                  </a:lnTo>
                  <a:lnTo>
                    <a:pt x="37666" y="54841"/>
                  </a:lnTo>
                  <a:lnTo>
                    <a:pt x="34865" y="58814"/>
                  </a:lnTo>
                  <a:lnTo>
                    <a:pt x="32065" y="62845"/>
                  </a:lnTo>
                  <a:lnTo>
                    <a:pt x="29824" y="66877"/>
                  </a:lnTo>
                  <a:lnTo>
                    <a:pt x="27724" y="70968"/>
                  </a:lnTo>
                  <a:lnTo>
                    <a:pt x="25904" y="75059"/>
                  </a:lnTo>
                  <a:lnTo>
                    <a:pt x="24224" y="79209"/>
                  </a:lnTo>
                  <a:lnTo>
                    <a:pt x="22683" y="83300"/>
                  </a:lnTo>
                  <a:lnTo>
                    <a:pt x="21563" y="87391"/>
                  </a:lnTo>
                  <a:lnTo>
                    <a:pt x="20583" y="91541"/>
                  </a:lnTo>
                  <a:lnTo>
                    <a:pt x="19603" y="95632"/>
                  </a:lnTo>
                  <a:lnTo>
                    <a:pt x="19183" y="99723"/>
                  </a:lnTo>
                  <a:lnTo>
                    <a:pt x="18763" y="103873"/>
                  </a:lnTo>
                  <a:lnTo>
                    <a:pt x="18483" y="107964"/>
                  </a:lnTo>
                  <a:lnTo>
                    <a:pt x="18483" y="111996"/>
                  </a:lnTo>
                  <a:lnTo>
                    <a:pt x="18763" y="115968"/>
                  </a:lnTo>
                  <a:lnTo>
                    <a:pt x="18903" y="120000"/>
                  </a:lnTo>
                  <a:lnTo>
                    <a:pt x="0" y="120000"/>
                  </a:lnTo>
                  <a:lnTo>
                    <a:pt x="0" y="46007"/>
                  </a:lnTo>
                  <a:lnTo>
                    <a:pt x="0" y="46007"/>
                  </a:lnTo>
                  <a:close/>
                </a:path>
              </a:pathLst>
            </a:custGeom>
            <a:solidFill>
              <a:srgbClr val="C9BEB7">
                <a:alpha val="43921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0" y="2438399"/>
              <a:ext cx="2895598" cy="21542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434"/>
                  </a:moveTo>
                  <a:lnTo>
                    <a:pt x="0" y="10434"/>
                  </a:lnTo>
                  <a:lnTo>
                    <a:pt x="5045" y="8135"/>
                  </a:lnTo>
                  <a:lnTo>
                    <a:pt x="10030" y="6101"/>
                  </a:lnTo>
                  <a:lnTo>
                    <a:pt x="14954" y="4333"/>
                  </a:lnTo>
                  <a:lnTo>
                    <a:pt x="19878" y="2918"/>
                  </a:lnTo>
                  <a:lnTo>
                    <a:pt x="24802" y="1857"/>
                  </a:lnTo>
                  <a:lnTo>
                    <a:pt x="29604" y="972"/>
                  </a:lnTo>
                  <a:lnTo>
                    <a:pt x="34407" y="442"/>
                  </a:lnTo>
                  <a:lnTo>
                    <a:pt x="39209" y="88"/>
                  </a:lnTo>
                  <a:lnTo>
                    <a:pt x="43829" y="0"/>
                  </a:lnTo>
                  <a:lnTo>
                    <a:pt x="48449" y="88"/>
                  </a:lnTo>
                  <a:lnTo>
                    <a:pt x="53069" y="530"/>
                  </a:lnTo>
                  <a:lnTo>
                    <a:pt x="57507" y="1149"/>
                  </a:lnTo>
                  <a:lnTo>
                    <a:pt x="61884" y="2033"/>
                  </a:lnTo>
                  <a:lnTo>
                    <a:pt x="66139" y="2918"/>
                  </a:lnTo>
                  <a:lnTo>
                    <a:pt x="70334" y="4156"/>
                  </a:lnTo>
                  <a:lnTo>
                    <a:pt x="74468" y="5482"/>
                  </a:lnTo>
                  <a:lnTo>
                    <a:pt x="78358" y="6985"/>
                  </a:lnTo>
                  <a:lnTo>
                    <a:pt x="82188" y="8577"/>
                  </a:lnTo>
                  <a:lnTo>
                    <a:pt x="85896" y="10346"/>
                  </a:lnTo>
                  <a:lnTo>
                    <a:pt x="89483" y="12203"/>
                  </a:lnTo>
                  <a:lnTo>
                    <a:pt x="93009" y="14237"/>
                  </a:lnTo>
                  <a:lnTo>
                    <a:pt x="96352" y="16271"/>
                  </a:lnTo>
                  <a:lnTo>
                    <a:pt x="99452" y="18481"/>
                  </a:lnTo>
                  <a:lnTo>
                    <a:pt x="102431" y="20869"/>
                  </a:lnTo>
                  <a:lnTo>
                    <a:pt x="105288" y="23168"/>
                  </a:lnTo>
                  <a:lnTo>
                    <a:pt x="107963" y="25467"/>
                  </a:lnTo>
                  <a:lnTo>
                    <a:pt x="110395" y="27855"/>
                  </a:lnTo>
                  <a:lnTo>
                    <a:pt x="112705" y="30331"/>
                  </a:lnTo>
                  <a:lnTo>
                    <a:pt x="114772" y="32807"/>
                  </a:lnTo>
                  <a:lnTo>
                    <a:pt x="116778" y="35283"/>
                  </a:lnTo>
                  <a:lnTo>
                    <a:pt x="118480" y="37759"/>
                  </a:lnTo>
                  <a:lnTo>
                    <a:pt x="120000" y="40235"/>
                  </a:lnTo>
                  <a:lnTo>
                    <a:pt x="120000" y="40235"/>
                  </a:lnTo>
                  <a:lnTo>
                    <a:pt x="116717" y="38378"/>
                  </a:lnTo>
                  <a:lnTo>
                    <a:pt x="113313" y="36433"/>
                  </a:lnTo>
                  <a:lnTo>
                    <a:pt x="109665" y="34841"/>
                  </a:lnTo>
                  <a:lnTo>
                    <a:pt x="105957" y="33249"/>
                  </a:lnTo>
                  <a:lnTo>
                    <a:pt x="102127" y="31923"/>
                  </a:lnTo>
                  <a:lnTo>
                    <a:pt x="98115" y="30773"/>
                  </a:lnTo>
                  <a:lnTo>
                    <a:pt x="94103" y="29889"/>
                  </a:lnTo>
                  <a:lnTo>
                    <a:pt x="90030" y="29182"/>
                  </a:lnTo>
                  <a:lnTo>
                    <a:pt x="85896" y="28563"/>
                  </a:lnTo>
                  <a:lnTo>
                    <a:pt x="81702" y="28297"/>
                  </a:lnTo>
                  <a:lnTo>
                    <a:pt x="77386" y="28386"/>
                  </a:lnTo>
                  <a:lnTo>
                    <a:pt x="73130" y="28739"/>
                  </a:lnTo>
                  <a:lnTo>
                    <a:pt x="68814" y="29270"/>
                  </a:lnTo>
                  <a:lnTo>
                    <a:pt x="64498" y="30154"/>
                  </a:lnTo>
                  <a:lnTo>
                    <a:pt x="60182" y="31481"/>
                  </a:lnTo>
                  <a:lnTo>
                    <a:pt x="57993" y="32188"/>
                  </a:lnTo>
                  <a:lnTo>
                    <a:pt x="55866" y="33072"/>
                  </a:lnTo>
                  <a:lnTo>
                    <a:pt x="53799" y="33957"/>
                  </a:lnTo>
                  <a:lnTo>
                    <a:pt x="51671" y="35018"/>
                  </a:lnTo>
                  <a:lnTo>
                    <a:pt x="49544" y="36168"/>
                  </a:lnTo>
                  <a:lnTo>
                    <a:pt x="47477" y="37494"/>
                  </a:lnTo>
                  <a:lnTo>
                    <a:pt x="45349" y="38820"/>
                  </a:lnTo>
                  <a:lnTo>
                    <a:pt x="43221" y="40235"/>
                  </a:lnTo>
                  <a:lnTo>
                    <a:pt x="41215" y="41739"/>
                  </a:lnTo>
                  <a:lnTo>
                    <a:pt x="39209" y="43330"/>
                  </a:lnTo>
                  <a:lnTo>
                    <a:pt x="37203" y="45099"/>
                  </a:lnTo>
                  <a:lnTo>
                    <a:pt x="35197" y="46956"/>
                  </a:lnTo>
                  <a:lnTo>
                    <a:pt x="33191" y="48990"/>
                  </a:lnTo>
                  <a:lnTo>
                    <a:pt x="31306" y="51024"/>
                  </a:lnTo>
                  <a:lnTo>
                    <a:pt x="29422" y="53235"/>
                  </a:lnTo>
                  <a:lnTo>
                    <a:pt x="27477" y="55622"/>
                  </a:lnTo>
                  <a:lnTo>
                    <a:pt x="25592" y="58098"/>
                  </a:lnTo>
                  <a:lnTo>
                    <a:pt x="23768" y="60574"/>
                  </a:lnTo>
                  <a:lnTo>
                    <a:pt x="21945" y="63316"/>
                  </a:lnTo>
                  <a:lnTo>
                    <a:pt x="20243" y="66057"/>
                  </a:lnTo>
                  <a:lnTo>
                    <a:pt x="18480" y="68975"/>
                  </a:lnTo>
                  <a:lnTo>
                    <a:pt x="16838" y="72070"/>
                  </a:lnTo>
                  <a:lnTo>
                    <a:pt x="15136" y="75254"/>
                  </a:lnTo>
                  <a:lnTo>
                    <a:pt x="13556" y="78614"/>
                  </a:lnTo>
                  <a:lnTo>
                    <a:pt x="12036" y="82151"/>
                  </a:lnTo>
                  <a:lnTo>
                    <a:pt x="10455" y="85777"/>
                  </a:lnTo>
                  <a:lnTo>
                    <a:pt x="9057" y="89491"/>
                  </a:lnTo>
                  <a:lnTo>
                    <a:pt x="7537" y="93382"/>
                  </a:lnTo>
                  <a:lnTo>
                    <a:pt x="6139" y="97450"/>
                  </a:lnTo>
                  <a:lnTo>
                    <a:pt x="4802" y="101694"/>
                  </a:lnTo>
                  <a:lnTo>
                    <a:pt x="3525" y="105939"/>
                  </a:lnTo>
                  <a:lnTo>
                    <a:pt x="2310" y="110449"/>
                  </a:lnTo>
                  <a:lnTo>
                    <a:pt x="1094" y="115136"/>
                  </a:lnTo>
                  <a:lnTo>
                    <a:pt x="0" y="119999"/>
                  </a:lnTo>
                  <a:lnTo>
                    <a:pt x="0" y="10434"/>
                  </a:lnTo>
                  <a:lnTo>
                    <a:pt x="0" y="10434"/>
                  </a:lnTo>
                  <a:close/>
                </a:path>
              </a:pathLst>
            </a:custGeom>
            <a:solidFill>
              <a:srgbClr val="C9BEB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1224419" y="3886198"/>
              <a:ext cx="3276599" cy="2971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749" y="7482"/>
                  </a:moveTo>
                  <a:lnTo>
                    <a:pt x="64749" y="7482"/>
                  </a:lnTo>
                  <a:lnTo>
                    <a:pt x="62962" y="6273"/>
                  </a:lnTo>
                  <a:lnTo>
                    <a:pt x="61081" y="5122"/>
                  </a:lnTo>
                  <a:lnTo>
                    <a:pt x="59247" y="4201"/>
                  </a:lnTo>
                  <a:lnTo>
                    <a:pt x="57366" y="3223"/>
                  </a:lnTo>
                  <a:lnTo>
                    <a:pt x="55438" y="2474"/>
                  </a:lnTo>
                  <a:lnTo>
                    <a:pt x="53463" y="1726"/>
                  </a:lnTo>
                  <a:lnTo>
                    <a:pt x="51442" y="1151"/>
                  </a:lnTo>
                  <a:lnTo>
                    <a:pt x="49467" y="633"/>
                  </a:lnTo>
                  <a:lnTo>
                    <a:pt x="47445" y="402"/>
                  </a:lnTo>
                  <a:lnTo>
                    <a:pt x="45423" y="115"/>
                  </a:lnTo>
                  <a:lnTo>
                    <a:pt x="43401" y="0"/>
                  </a:lnTo>
                  <a:lnTo>
                    <a:pt x="41379" y="0"/>
                  </a:lnTo>
                  <a:lnTo>
                    <a:pt x="39357" y="115"/>
                  </a:lnTo>
                  <a:lnTo>
                    <a:pt x="37335" y="287"/>
                  </a:lnTo>
                  <a:lnTo>
                    <a:pt x="35313" y="575"/>
                  </a:lnTo>
                  <a:lnTo>
                    <a:pt x="33291" y="1035"/>
                  </a:lnTo>
                  <a:lnTo>
                    <a:pt x="31363" y="1611"/>
                  </a:lnTo>
                  <a:lnTo>
                    <a:pt x="29341" y="2302"/>
                  </a:lnTo>
                  <a:lnTo>
                    <a:pt x="27460" y="3107"/>
                  </a:lnTo>
                  <a:lnTo>
                    <a:pt x="25532" y="3971"/>
                  </a:lnTo>
                  <a:lnTo>
                    <a:pt x="23699" y="5007"/>
                  </a:lnTo>
                  <a:lnTo>
                    <a:pt x="21912" y="6158"/>
                  </a:lnTo>
                  <a:lnTo>
                    <a:pt x="20125" y="7482"/>
                  </a:lnTo>
                  <a:lnTo>
                    <a:pt x="18385" y="8920"/>
                  </a:lnTo>
                  <a:lnTo>
                    <a:pt x="16786" y="10474"/>
                  </a:lnTo>
                  <a:lnTo>
                    <a:pt x="15141" y="12086"/>
                  </a:lnTo>
                  <a:lnTo>
                    <a:pt x="13589" y="13870"/>
                  </a:lnTo>
                  <a:lnTo>
                    <a:pt x="12131" y="15654"/>
                  </a:lnTo>
                  <a:lnTo>
                    <a:pt x="10721" y="17784"/>
                  </a:lnTo>
                  <a:lnTo>
                    <a:pt x="9404" y="19856"/>
                  </a:lnTo>
                  <a:lnTo>
                    <a:pt x="8134" y="22158"/>
                  </a:lnTo>
                  <a:lnTo>
                    <a:pt x="7006" y="24517"/>
                  </a:lnTo>
                  <a:lnTo>
                    <a:pt x="7006" y="24517"/>
                  </a:lnTo>
                  <a:lnTo>
                    <a:pt x="5830" y="27165"/>
                  </a:lnTo>
                  <a:lnTo>
                    <a:pt x="4796" y="29928"/>
                  </a:lnTo>
                  <a:lnTo>
                    <a:pt x="3902" y="32690"/>
                  </a:lnTo>
                  <a:lnTo>
                    <a:pt x="3009" y="35510"/>
                  </a:lnTo>
                  <a:lnTo>
                    <a:pt x="2257" y="38388"/>
                  </a:lnTo>
                  <a:lnTo>
                    <a:pt x="1645" y="41323"/>
                  </a:lnTo>
                  <a:lnTo>
                    <a:pt x="1081" y="44258"/>
                  </a:lnTo>
                  <a:lnTo>
                    <a:pt x="705" y="47309"/>
                  </a:lnTo>
                  <a:lnTo>
                    <a:pt x="329" y="50359"/>
                  </a:lnTo>
                  <a:lnTo>
                    <a:pt x="94" y="53410"/>
                  </a:lnTo>
                  <a:lnTo>
                    <a:pt x="0" y="56517"/>
                  </a:lnTo>
                  <a:lnTo>
                    <a:pt x="0" y="59568"/>
                  </a:lnTo>
                  <a:lnTo>
                    <a:pt x="94" y="62733"/>
                  </a:lnTo>
                  <a:lnTo>
                    <a:pt x="235" y="65956"/>
                  </a:lnTo>
                  <a:lnTo>
                    <a:pt x="564" y="69064"/>
                  </a:lnTo>
                  <a:lnTo>
                    <a:pt x="1034" y="72230"/>
                  </a:lnTo>
                  <a:lnTo>
                    <a:pt x="1457" y="75453"/>
                  </a:lnTo>
                  <a:lnTo>
                    <a:pt x="2163" y="78561"/>
                  </a:lnTo>
                  <a:lnTo>
                    <a:pt x="2868" y="81726"/>
                  </a:lnTo>
                  <a:lnTo>
                    <a:pt x="3714" y="84834"/>
                  </a:lnTo>
                  <a:lnTo>
                    <a:pt x="4749" y="88000"/>
                  </a:lnTo>
                  <a:lnTo>
                    <a:pt x="5830" y="91107"/>
                  </a:lnTo>
                  <a:lnTo>
                    <a:pt x="7006" y="94158"/>
                  </a:lnTo>
                  <a:lnTo>
                    <a:pt x="8322" y="97208"/>
                  </a:lnTo>
                  <a:lnTo>
                    <a:pt x="9686" y="100258"/>
                  </a:lnTo>
                  <a:lnTo>
                    <a:pt x="11238" y="103194"/>
                  </a:lnTo>
                  <a:lnTo>
                    <a:pt x="12884" y="106129"/>
                  </a:lnTo>
                  <a:lnTo>
                    <a:pt x="14670" y="109064"/>
                  </a:lnTo>
                  <a:lnTo>
                    <a:pt x="16598" y="111827"/>
                  </a:lnTo>
                  <a:lnTo>
                    <a:pt x="18620" y="114705"/>
                  </a:lnTo>
                  <a:lnTo>
                    <a:pt x="20736" y="117352"/>
                  </a:lnTo>
                  <a:lnTo>
                    <a:pt x="22993" y="120000"/>
                  </a:lnTo>
                  <a:lnTo>
                    <a:pt x="120000" y="120000"/>
                  </a:lnTo>
                  <a:lnTo>
                    <a:pt x="120000" y="120000"/>
                  </a:lnTo>
                  <a:lnTo>
                    <a:pt x="118777" y="119136"/>
                  </a:lnTo>
                  <a:lnTo>
                    <a:pt x="115203" y="116604"/>
                  </a:lnTo>
                  <a:lnTo>
                    <a:pt x="109843" y="112517"/>
                  </a:lnTo>
                  <a:lnTo>
                    <a:pt x="106551" y="109928"/>
                  </a:lnTo>
                  <a:lnTo>
                    <a:pt x="103072" y="107050"/>
                  </a:lnTo>
                  <a:lnTo>
                    <a:pt x="99263" y="104057"/>
                  </a:lnTo>
                  <a:lnTo>
                    <a:pt x="95219" y="100604"/>
                  </a:lnTo>
                  <a:lnTo>
                    <a:pt x="91128" y="96978"/>
                  </a:lnTo>
                  <a:lnTo>
                    <a:pt x="86943" y="93179"/>
                  </a:lnTo>
                  <a:lnTo>
                    <a:pt x="82664" y="89208"/>
                  </a:lnTo>
                  <a:lnTo>
                    <a:pt x="78385" y="85007"/>
                  </a:lnTo>
                  <a:lnTo>
                    <a:pt x="74200" y="80748"/>
                  </a:lnTo>
                  <a:lnTo>
                    <a:pt x="70156" y="76316"/>
                  </a:lnTo>
                  <a:lnTo>
                    <a:pt x="68228" y="74014"/>
                  </a:lnTo>
                  <a:lnTo>
                    <a:pt x="66300" y="71712"/>
                  </a:lnTo>
                  <a:lnTo>
                    <a:pt x="64420" y="69467"/>
                  </a:lnTo>
                  <a:lnTo>
                    <a:pt x="62633" y="67165"/>
                  </a:lnTo>
                  <a:lnTo>
                    <a:pt x="60940" y="64805"/>
                  </a:lnTo>
                  <a:lnTo>
                    <a:pt x="59294" y="62503"/>
                  </a:lnTo>
                  <a:lnTo>
                    <a:pt x="57695" y="60143"/>
                  </a:lnTo>
                  <a:lnTo>
                    <a:pt x="56191" y="57784"/>
                  </a:lnTo>
                  <a:lnTo>
                    <a:pt x="54874" y="55366"/>
                  </a:lnTo>
                  <a:lnTo>
                    <a:pt x="53557" y="53122"/>
                  </a:lnTo>
                  <a:lnTo>
                    <a:pt x="52382" y="50705"/>
                  </a:lnTo>
                  <a:lnTo>
                    <a:pt x="51300" y="48345"/>
                  </a:lnTo>
                  <a:lnTo>
                    <a:pt x="50360" y="46100"/>
                  </a:lnTo>
                  <a:lnTo>
                    <a:pt x="49608" y="43798"/>
                  </a:lnTo>
                  <a:lnTo>
                    <a:pt x="48996" y="41438"/>
                  </a:lnTo>
                  <a:lnTo>
                    <a:pt x="48432" y="39136"/>
                  </a:lnTo>
                  <a:lnTo>
                    <a:pt x="48056" y="36949"/>
                  </a:lnTo>
                  <a:lnTo>
                    <a:pt x="47821" y="34647"/>
                  </a:lnTo>
                  <a:lnTo>
                    <a:pt x="47727" y="32517"/>
                  </a:lnTo>
                  <a:lnTo>
                    <a:pt x="47915" y="30330"/>
                  </a:lnTo>
                  <a:lnTo>
                    <a:pt x="48103" y="28143"/>
                  </a:lnTo>
                  <a:lnTo>
                    <a:pt x="48338" y="27050"/>
                  </a:lnTo>
                  <a:lnTo>
                    <a:pt x="48573" y="26014"/>
                  </a:lnTo>
                  <a:lnTo>
                    <a:pt x="48902" y="24978"/>
                  </a:lnTo>
                  <a:lnTo>
                    <a:pt x="49278" y="23942"/>
                  </a:lnTo>
                  <a:lnTo>
                    <a:pt x="49702" y="22906"/>
                  </a:lnTo>
                  <a:lnTo>
                    <a:pt x="50125" y="21928"/>
                  </a:lnTo>
                  <a:lnTo>
                    <a:pt x="50595" y="20892"/>
                  </a:lnTo>
                  <a:lnTo>
                    <a:pt x="51159" y="19971"/>
                  </a:lnTo>
                  <a:lnTo>
                    <a:pt x="51771" y="18992"/>
                  </a:lnTo>
                  <a:lnTo>
                    <a:pt x="52476" y="17956"/>
                  </a:lnTo>
                  <a:lnTo>
                    <a:pt x="53181" y="16978"/>
                  </a:lnTo>
                  <a:lnTo>
                    <a:pt x="53934" y="16172"/>
                  </a:lnTo>
                  <a:lnTo>
                    <a:pt x="55579" y="14273"/>
                  </a:lnTo>
                  <a:lnTo>
                    <a:pt x="57507" y="12431"/>
                  </a:lnTo>
                  <a:lnTo>
                    <a:pt x="59670" y="10705"/>
                  </a:lnTo>
                  <a:lnTo>
                    <a:pt x="62115" y="9093"/>
                  </a:lnTo>
                  <a:lnTo>
                    <a:pt x="64749" y="7482"/>
                  </a:lnTo>
                  <a:lnTo>
                    <a:pt x="64749" y="7482"/>
                  </a:lnTo>
                  <a:close/>
                </a:path>
              </a:pathLst>
            </a:custGeom>
            <a:solidFill>
              <a:srgbClr val="F2F2F2">
                <a:alpha val="33725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876758" y="3994150"/>
              <a:ext cx="1719262" cy="28638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545" y="120000"/>
                  </a:moveTo>
                  <a:lnTo>
                    <a:pt x="16545" y="120000"/>
                  </a:lnTo>
                  <a:lnTo>
                    <a:pt x="12869" y="114745"/>
                  </a:lnTo>
                  <a:lnTo>
                    <a:pt x="9526" y="109556"/>
                  </a:lnTo>
                  <a:lnTo>
                    <a:pt x="7186" y="104434"/>
                  </a:lnTo>
                  <a:lnTo>
                    <a:pt x="4846" y="99246"/>
                  </a:lnTo>
                  <a:lnTo>
                    <a:pt x="3008" y="94190"/>
                  </a:lnTo>
                  <a:lnTo>
                    <a:pt x="1671" y="89268"/>
                  </a:lnTo>
                  <a:lnTo>
                    <a:pt x="835" y="84279"/>
                  </a:lnTo>
                  <a:lnTo>
                    <a:pt x="167" y="79490"/>
                  </a:lnTo>
                  <a:lnTo>
                    <a:pt x="0" y="74767"/>
                  </a:lnTo>
                  <a:lnTo>
                    <a:pt x="167" y="70110"/>
                  </a:lnTo>
                  <a:lnTo>
                    <a:pt x="835" y="65654"/>
                  </a:lnTo>
                  <a:lnTo>
                    <a:pt x="1671" y="61130"/>
                  </a:lnTo>
                  <a:lnTo>
                    <a:pt x="3008" y="56740"/>
                  </a:lnTo>
                  <a:lnTo>
                    <a:pt x="4345" y="52549"/>
                  </a:lnTo>
                  <a:lnTo>
                    <a:pt x="6350" y="48425"/>
                  </a:lnTo>
                  <a:lnTo>
                    <a:pt x="8189" y="44368"/>
                  </a:lnTo>
                  <a:lnTo>
                    <a:pt x="10696" y="40509"/>
                  </a:lnTo>
                  <a:lnTo>
                    <a:pt x="13537" y="36784"/>
                  </a:lnTo>
                  <a:lnTo>
                    <a:pt x="16211" y="32993"/>
                  </a:lnTo>
                  <a:lnTo>
                    <a:pt x="19554" y="29600"/>
                  </a:lnTo>
                  <a:lnTo>
                    <a:pt x="22896" y="26208"/>
                  </a:lnTo>
                  <a:lnTo>
                    <a:pt x="26406" y="23015"/>
                  </a:lnTo>
                  <a:lnTo>
                    <a:pt x="30083" y="19955"/>
                  </a:lnTo>
                  <a:lnTo>
                    <a:pt x="33927" y="16962"/>
                  </a:lnTo>
                  <a:lnTo>
                    <a:pt x="37938" y="14235"/>
                  </a:lnTo>
                  <a:lnTo>
                    <a:pt x="42451" y="11707"/>
                  </a:lnTo>
                  <a:lnTo>
                    <a:pt x="46796" y="9312"/>
                  </a:lnTo>
                  <a:lnTo>
                    <a:pt x="51309" y="6984"/>
                  </a:lnTo>
                  <a:lnTo>
                    <a:pt x="55988" y="5055"/>
                  </a:lnTo>
                  <a:lnTo>
                    <a:pt x="60668" y="3126"/>
                  </a:lnTo>
                  <a:lnTo>
                    <a:pt x="65348" y="1396"/>
                  </a:lnTo>
                  <a:lnTo>
                    <a:pt x="70362" y="0"/>
                  </a:lnTo>
                  <a:lnTo>
                    <a:pt x="70362" y="0"/>
                  </a:lnTo>
                  <a:lnTo>
                    <a:pt x="64011" y="3791"/>
                  </a:lnTo>
                  <a:lnTo>
                    <a:pt x="58161" y="7782"/>
                  </a:lnTo>
                  <a:lnTo>
                    <a:pt x="52980" y="11707"/>
                  </a:lnTo>
                  <a:lnTo>
                    <a:pt x="48300" y="15764"/>
                  </a:lnTo>
                  <a:lnTo>
                    <a:pt x="44289" y="19822"/>
                  </a:lnTo>
                  <a:lnTo>
                    <a:pt x="40779" y="23880"/>
                  </a:lnTo>
                  <a:lnTo>
                    <a:pt x="37771" y="28004"/>
                  </a:lnTo>
                  <a:lnTo>
                    <a:pt x="35598" y="32062"/>
                  </a:lnTo>
                  <a:lnTo>
                    <a:pt x="33593" y="36186"/>
                  </a:lnTo>
                  <a:lnTo>
                    <a:pt x="32256" y="40243"/>
                  </a:lnTo>
                  <a:lnTo>
                    <a:pt x="31420" y="44368"/>
                  </a:lnTo>
                  <a:lnTo>
                    <a:pt x="30919" y="48425"/>
                  </a:lnTo>
                  <a:lnTo>
                    <a:pt x="31086" y="52483"/>
                  </a:lnTo>
                  <a:lnTo>
                    <a:pt x="31587" y="56541"/>
                  </a:lnTo>
                  <a:lnTo>
                    <a:pt x="32757" y="60598"/>
                  </a:lnTo>
                  <a:lnTo>
                    <a:pt x="34428" y="64523"/>
                  </a:lnTo>
                  <a:lnTo>
                    <a:pt x="36601" y="68514"/>
                  </a:lnTo>
                  <a:lnTo>
                    <a:pt x="39108" y="72439"/>
                  </a:lnTo>
                  <a:lnTo>
                    <a:pt x="42116" y="76297"/>
                  </a:lnTo>
                  <a:lnTo>
                    <a:pt x="45793" y="80155"/>
                  </a:lnTo>
                  <a:lnTo>
                    <a:pt x="49637" y="83880"/>
                  </a:lnTo>
                  <a:lnTo>
                    <a:pt x="53983" y="87605"/>
                  </a:lnTo>
                  <a:lnTo>
                    <a:pt x="58662" y="91197"/>
                  </a:lnTo>
                  <a:lnTo>
                    <a:pt x="64011" y="94722"/>
                  </a:lnTo>
                  <a:lnTo>
                    <a:pt x="69526" y="98248"/>
                  </a:lnTo>
                  <a:lnTo>
                    <a:pt x="75543" y="101640"/>
                  </a:lnTo>
                  <a:lnTo>
                    <a:pt x="82228" y="104966"/>
                  </a:lnTo>
                  <a:lnTo>
                    <a:pt x="88746" y="108159"/>
                  </a:lnTo>
                  <a:lnTo>
                    <a:pt x="96267" y="111352"/>
                  </a:lnTo>
                  <a:lnTo>
                    <a:pt x="103621" y="114279"/>
                  </a:lnTo>
                  <a:lnTo>
                    <a:pt x="111643" y="117272"/>
                  </a:lnTo>
                  <a:lnTo>
                    <a:pt x="120000" y="120000"/>
                  </a:lnTo>
                  <a:lnTo>
                    <a:pt x="16545" y="120000"/>
                  </a:lnTo>
                  <a:lnTo>
                    <a:pt x="16545" y="120000"/>
                  </a:lnTo>
                  <a:close/>
                </a:path>
              </a:pathLst>
            </a:custGeom>
            <a:solidFill>
              <a:srgbClr val="AE9D94">
                <a:alpha val="36862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Shape 32"/>
          <p:cNvSpPr/>
          <p:nvPr/>
        </p:nvSpPr>
        <p:spPr>
          <a:xfrm>
            <a:off x="7543800" y="0"/>
            <a:ext cx="1600201" cy="2209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118910" y="111752"/>
                </a:lnTo>
                <a:lnTo>
                  <a:pt x="117821" y="103917"/>
                </a:lnTo>
                <a:lnTo>
                  <a:pt x="116731" y="96460"/>
                </a:lnTo>
                <a:lnTo>
                  <a:pt x="115558" y="89381"/>
                </a:lnTo>
                <a:lnTo>
                  <a:pt x="114301" y="82714"/>
                </a:lnTo>
                <a:lnTo>
                  <a:pt x="112960" y="76357"/>
                </a:lnTo>
                <a:lnTo>
                  <a:pt x="111452" y="70343"/>
                </a:lnTo>
                <a:lnTo>
                  <a:pt x="109860" y="64639"/>
                </a:lnTo>
                <a:lnTo>
                  <a:pt x="108184" y="59312"/>
                </a:lnTo>
                <a:lnTo>
                  <a:pt x="106256" y="54295"/>
                </a:lnTo>
                <a:lnTo>
                  <a:pt x="104329" y="49553"/>
                </a:lnTo>
                <a:lnTo>
                  <a:pt x="102067" y="45120"/>
                </a:lnTo>
                <a:lnTo>
                  <a:pt x="99720" y="40962"/>
                </a:lnTo>
                <a:lnTo>
                  <a:pt x="97039" y="37044"/>
                </a:lnTo>
                <a:lnTo>
                  <a:pt x="94273" y="33436"/>
                </a:lnTo>
                <a:lnTo>
                  <a:pt x="91256" y="30000"/>
                </a:lnTo>
                <a:lnTo>
                  <a:pt x="87905" y="26838"/>
                </a:lnTo>
                <a:lnTo>
                  <a:pt x="84385" y="23917"/>
                </a:lnTo>
                <a:lnTo>
                  <a:pt x="80614" y="21202"/>
                </a:lnTo>
                <a:lnTo>
                  <a:pt x="76508" y="18694"/>
                </a:lnTo>
                <a:lnTo>
                  <a:pt x="72067" y="16323"/>
                </a:lnTo>
                <a:lnTo>
                  <a:pt x="67374" y="14192"/>
                </a:lnTo>
                <a:lnTo>
                  <a:pt x="62346" y="12164"/>
                </a:lnTo>
                <a:lnTo>
                  <a:pt x="56983" y="10343"/>
                </a:lnTo>
                <a:lnTo>
                  <a:pt x="51201" y="8659"/>
                </a:lnTo>
                <a:lnTo>
                  <a:pt x="45167" y="7079"/>
                </a:lnTo>
                <a:lnTo>
                  <a:pt x="38631" y="5670"/>
                </a:lnTo>
                <a:lnTo>
                  <a:pt x="31759" y="4398"/>
                </a:lnTo>
                <a:lnTo>
                  <a:pt x="24469" y="3161"/>
                </a:lnTo>
                <a:lnTo>
                  <a:pt x="16759" y="2027"/>
                </a:lnTo>
                <a:lnTo>
                  <a:pt x="8631" y="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3733800" y="5715000"/>
            <a:ext cx="5029199" cy="762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7970"/>
                </a:lnTo>
                <a:lnTo>
                  <a:pt x="118234" y="19571"/>
                </a:lnTo>
                <a:lnTo>
                  <a:pt x="116121" y="30509"/>
                </a:lnTo>
                <a:lnTo>
                  <a:pt x="113674" y="40870"/>
                </a:lnTo>
                <a:lnTo>
                  <a:pt x="110929" y="50523"/>
                </a:lnTo>
                <a:lnTo>
                  <a:pt x="107905" y="59557"/>
                </a:lnTo>
                <a:lnTo>
                  <a:pt x="104610" y="67970"/>
                </a:lnTo>
                <a:lnTo>
                  <a:pt x="101086" y="75719"/>
                </a:lnTo>
                <a:lnTo>
                  <a:pt x="97333" y="82848"/>
                </a:lnTo>
                <a:lnTo>
                  <a:pt x="93398" y="89357"/>
                </a:lnTo>
                <a:lnTo>
                  <a:pt x="89277" y="95247"/>
                </a:lnTo>
                <a:lnTo>
                  <a:pt x="85023" y="100472"/>
                </a:lnTo>
                <a:lnTo>
                  <a:pt x="80623" y="105121"/>
                </a:lnTo>
                <a:lnTo>
                  <a:pt x="76126" y="109107"/>
                </a:lnTo>
                <a:lnTo>
                  <a:pt x="71552" y="112472"/>
                </a:lnTo>
                <a:lnTo>
                  <a:pt x="66902" y="115217"/>
                </a:lnTo>
                <a:lnTo>
                  <a:pt x="62217" y="117298"/>
                </a:lnTo>
                <a:lnTo>
                  <a:pt x="57518" y="118848"/>
                </a:lnTo>
                <a:lnTo>
                  <a:pt x="52819" y="119734"/>
                </a:lnTo>
                <a:lnTo>
                  <a:pt x="48155" y="119999"/>
                </a:lnTo>
                <a:lnTo>
                  <a:pt x="43540" y="119645"/>
                </a:lnTo>
                <a:lnTo>
                  <a:pt x="38987" y="118715"/>
                </a:lnTo>
                <a:lnTo>
                  <a:pt x="34531" y="117121"/>
                </a:lnTo>
                <a:lnTo>
                  <a:pt x="30194" y="114996"/>
                </a:lnTo>
                <a:lnTo>
                  <a:pt x="25996" y="112206"/>
                </a:lnTo>
                <a:lnTo>
                  <a:pt x="21950" y="108797"/>
                </a:lnTo>
                <a:lnTo>
                  <a:pt x="18093" y="104811"/>
                </a:lnTo>
                <a:lnTo>
                  <a:pt x="14436" y="100250"/>
                </a:lnTo>
                <a:lnTo>
                  <a:pt x="11010" y="95070"/>
                </a:lnTo>
                <a:lnTo>
                  <a:pt x="7826" y="89269"/>
                </a:lnTo>
                <a:lnTo>
                  <a:pt x="4921" y="82848"/>
                </a:lnTo>
                <a:lnTo>
                  <a:pt x="2300" y="75896"/>
                </a:lnTo>
                <a:lnTo>
                  <a:pt x="0" y="68324"/>
                </a:lnTo>
                <a:lnTo>
                  <a:pt x="0" y="65269"/>
                </a:lnTo>
                <a:lnTo>
                  <a:pt x="2370" y="72398"/>
                </a:lnTo>
                <a:lnTo>
                  <a:pt x="5053" y="78996"/>
                </a:lnTo>
                <a:lnTo>
                  <a:pt x="8028" y="85018"/>
                </a:lnTo>
                <a:lnTo>
                  <a:pt x="11267" y="90420"/>
                </a:lnTo>
                <a:lnTo>
                  <a:pt x="14742" y="95247"/>
                </a:lnTo>
                <a:lnTo>
                  <a:pt x="18447" y="99586"/>
                </a:lnTo>
                <a:lnTo>
                  <a:pt x="22347" y="103217"/>
                </a:lnTo>
                <a:lnTo>
                  <a:pt x="26434" y="106317"/>
                </a:lnTo>
                <a:lnTo>
                  <a:pt x="30674" y="108797"/>
                </a:lnTo>
                <a:lnTo>
                  <a:pt x="35039" y="110701"/>
                </a:lnTo>
                <a:lnTo>
                  <a:pt x="39522" y="112073"/>
                </a:lnTo>
                <a:lnTo>
                  <a:pt x="44089" y="112782"/>
                </a:lnTo>
                <a:lnTo>
                  <a:pt x="48732" y="112915"/>
                </a:lnTo>
                <a:lnTo>
                  <a:pt x="53417" y="112428"/>
                </a:lnTo>
                <a:lnTo>
                  <a:pt x="58116" y="111365"/>
                </a:lnTo>
                <a:lnTo>
                  <a:pt x="62829" y="109726"/>
                </a:lnTo>
                <a:lnTo>
                  <a:pt x="67506" y="107424"/>
                </a:lnTo>
                <a:lnTo>
                  <a:pt x="72143" y="104546"/>
                </a:lnTo>
                <a:lnTo>
                  <a:pt x="76716" y="101092"/>
                </a:lnTo>
                <a:lnTo>
                  <a:pt x="81200" y="96974"/>
                </a:lnTo>
                <a:lnTo>
                  <a:pt x="85572" y="92280"/>
                </a:lnTo>
                <a:lnTo>
                  <a:pt x="89812" y="86966"/>
                </a:lnTo>
                <a:lnTo>
                  <a:pt x="93899" y="81077"/>
                </a:lnTo>
                <a:lnTo>
                  <a:pt x="97798" y="74523"/>
                </a:lnTo>
                <a:lnTo>
                  <a:pt x="101510" y="67394"/>
                </a:lnTo>
                <a:lnTo>
                  <a:pt x="104993" y="59645"/>
                </a:lnTo>
                <a:lnTo>
                  <a:pt x="108232" y="51276"/>
                </a:lnTo>
                <a:lnTo>
                  <a:pt x="111207" y="42243"/>
                </a:lnTo>
                <a:lnTo>
                  <a:pt x="113897" y="32634"/>
                </a:lnTo>
                <a:lnTo>
                  <a:pt x="116274" y="22405"/>
                </a:lnTo>
                <a:lnTo>
                  <a:pt x="118310" y="11512"/>
                </a:lnTo>
                <a:lnTo>
                  <a:pt x="12000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5000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990600" y="1116449"/>
            <a:ext cx="6858000" cy="707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buClr>
                <a:srgbClr val="554840"/>
              </a:buClr>
              <a:buFont typeface="Calibri"/>
              <a:buNone/>
              <a:defRPr sz="4000" b="0" i="0" u="none" strike="noStrike" cap="none" baseline="0">
                <a:solidFill>
                  <a:srgbClr val="5548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990600" y="1900534"/>
            <a:ext cx="6858000" cy="4616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480"/>
              </a:spcBef>
              <a:buClr>
                <a:srgbClr val="810000"/>
              </a:buClr>
              <a:buFont typeface="Arial"/>
              <a:buNone/>
              <a:defRPr sz="2400" b="0" i="0" u="none" strike="noStrike" cap="none" baseline="0">
                <a:solidFill>
                  <a:srgbClr val="81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554840"/>
              </a:buClr>
              <a:buFont typeface="Calibri"/>
              <a:buNone/>
              <a:defRPr sz="4000">
                <a:solidFill>
                  <a:srgbClr val="5548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buClr>
                <a:srgbClr val="810000"/>
              </a:buClr>
              <a:buFont typeface="Arial"/>
              <a:buChar char="•"/>
              <a:defRPr sz="2400">
                <a:solidFill>
                  <a:srgbClr val="81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58750" algn="l" rtl="0">
              <a:spcBef>
                <a:spcPts val="400"/>
              </a:spcBef>
              <a:buClr>
                <a:srgbClr val="810000"/>
              </a:buClr>
              <a:buFont typeface="Arial"/>
              <a:buChar char="–"/>
              <a:defRPr sz="2000">
                <a:solidFill>
                  <a:srgbClr val="81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14300" algn="l" rtl="0">
              <a:spcBef>
                <a:spcPts val="360"/>
              </a:spcBef>
              <a:buClr>
                <a:srgbClr val="810000"/>
              </a:buClr>
              <a:buFont typeface="Arial"/>
              <a:buChar char="•"/>
              <a:defRPr sz="1800">
                <a:solidFill>
                  <a:srgbClr val="81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27000" algn="l" rtl="0">
              <a:spcBef>
                <a:spcPts val="320"/>
              </a:spcBef>
              <a:buClr>
                <a:srgbClr val="810000"/>
              </a:buClr>
              <a:buFont typeface="Arial"/>
              <a:buChar char="–"/>
              <a:defRPr sz="1600">
                <a:solidFill>
                  <a:srgbClr val="81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27000" algn="l" rtl="0">
              <a:spcBef>
                <a:spcPts val="320"/>
              </a:spcBef>
              <a:buClr>
                <a:srgbClr val="810000"/>
              </a:buClr>
              <a:buFont typeface="Arial"/>
              <a:buChar char="»"/>
              <a:defRPr sz="1600">
                <a:solidFill>
                  <a:srgbClr val="81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554840"/>
              </a:buClr>
              <a:buFont typeface="Calibri"/>
              <a:buNone/>
              <a:defRPr sz="4000">
                <a:solidFill>
                  <a:srgbClr val="5548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buClr>
                <a:srgbClr val="810000"/>
              </a:buClr>
              <a:buFont typeface="Arial"/>
              <a:buChar char="•"/>
              <a:defRPr sz="2400">
                <a:solidFill>
                  <a:srgbClr val="81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58750" algn="l" rtl="0">
              <a:spcBef>
                <a:spcPts val="400"/>
              </a:spcBef>
              <a:buClr>
                <a:srgbClr val="810000"/>
              </a:buClr>
              <a:buFont typeface="Arial"/>
              <a:buChar char="–"/>
              <a:defRPr sz="2000">
                <a:solidFill>
                  <a:srgbClr val="81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14300" algn="l" rtl="0">
              <a:spcBef>
                <a:spcPts val="360"/>
              </a:spcBef>
              <a:buClr>
                <a:srgbClr val="810000"/>
              </a:buClr>
              <a:buFont typeface="Arial"/>
              <a:buChar char="•"/>
              <a:defRPr sz="1800">
                <a:solidFill>
                  <a:srgbClr val="81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27000" algn="l" rtl="0">
              <a:spcBef>
                <a:spcPts val="320"/>
              </a:spcBef>
              <a:buClr>
                <a:srgbClr val="810000"/>
              </a:buClr>
              <a:buFont typeface="Arial"/>
              <a:buChar char="–"/>
              <a:defRPr sz="1600">
                <a:solidFill>
                  <a:srgbClr val="81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27000" algn="l" rtl="0">
              <a:spcBef>
                <a:spcPts val="320"/>
              </a:spcBef>
              <a:buClr>
                <a:srgbClr val="810000"/>
              </a:buClr>
              <a:buFont typeface="Arial"/>
              <a:buChar char="»"/>
              <a:defRPr sz="1600">
                <a:solidFill>
                  <a:srgbClr val="81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554840"/>
              </a:buClr>
              <a:buFont typeface="Calibri"/>
              <a:buNone/>
              <a:defRPr sz="4000">
                <a:solidFill>
                  <a:srgbClr val="5548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buClr>
                <a:srgbClr val="810000"/>
              </a:buClr>
              <a:buFont typeface="Arial"/>
              <a:buChar char="•"/>
              <a:defRPr sz="2400">
                <a:solidFill>
                  <a:srgbClr val="81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58750" algn="l" rtl="0">
              <a:spcBef>
                <a:spcPts val="400"/>
              </a:spcBef>
              <a:buClr>
                <a:srgbClr val="810000"/>
              </a:buClr>
              <a:buFont typeface="Arial"/>
              <a:buChar char="–"/>
              <a:defRPr sz="2000">
                <a:solidFill>
                  <a:srgbClr val="81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14300" algn="l" rtl="0">
              <a:spcBef>
                <a:spcPts val="360"/>
              </a:spcBef>
              <a:buClr>
                <a:srgbClr val="810000"/>
              </a:buClr>
              <a:buFont typeface="Arial"/>
              <a:buChar char="•"/>
              <a:defRPr sz="1800">
                <a:solidFill>
                  <a:srgbClr val="81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27000" algn="l" rtl="0">
              <a:spcBef>
                <a:spcPts val="320"/>
              </a:spcBef>
              <a:buClr>
                <a:srgbClr val="810000"/>
              </a:buClr>
              <a:buFont typeface="Arial"/>
              <a:buChar char="–"/>
              <a:defRPr sz="1600">
                <a:solidFill>
                  <a:srgbClr val="81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27000" algn="l" rtl="0">
              <a:spcBef>
                <a:spcPts val="320"/>
              </a:spcBef>
              <a:buClr>
                <a:srgbClr val="810000"/>
              </a:buClr>
              <a:buFont typeface="Arial"/>
              <a:buChar char="»"/>
              <a:defRPr sz="1600">
                <a:solidFill>
                  <a:srgbClr val="81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7543800" y="0"/>
              <a:ext cx="1600201" cy="2209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18910" y="111752"/>
                  </a:lnTo>
                  <a:lnTo>
                    <a:pt x="117821" y="103917"/>
                  </a:lnTo>
                  <a:lnTo>
                    <a:pt x="116731" y="96460"/>
                  </a:lnTo>
                  <a:lnTo>
                    <a:pt x="115558" y="89381"/>
                  </a:lnTo>
                  <a:lnTo>
                    <a:pt x="114301" y="82714"/>
                  </a:lnTo>
                  <a:lnTo>
                    <a:pt x="112960" y="76357"/>
                  </a:lnTo>
                  <a:lnTo>
                    <a:pt x="111452" y="70343"/>
                  </a:lnTo>
                  <a:lnTo>
                    <a:pt x="109860" y="64639"/>
                  </a:lnTo>
                  <a:lnTo>
                    <a:pt x="108184" y="59312"/>
                  </a:lnTo>
                  <a:lnTo>
                    <a:pt x="106256" y="54295"/>
                  </a:lnTo>
                  <a:lnTo>
                    <a:pt x="104329" y="49553"/>
                  </a:lnTo>
                  <a:lnTo>
                    <a:pt x="102067" y="45120"/>
                  </a:lnTo>
                  <a:lnTo>
                    <a:pt x="99720" y="40962"/>
                  </a:lnTo>
                  <a:lnTo>
                    <a:pt x="97039" y="37044"/>
                  </a:lnTo>
                  <a:lnTo>
                    <a:pt x="94273" y="33436"/>
                  </a:lnTo>
                  <a:lnTo>
                    <a:pt x="91256" y="30000"/>
                  </a:lnTo>
                  <a:lnTo>
                    <a:pt x="87905" y="26838"/>
                  </a:lnTo>
                  <a:lnTo>
                    <a:pt x="84385" y="23917"/>
                  </a:lnTo>
                  <a:lnTo>
                    <a:pt x="80614" y="21202"/>
                  </a:lnTo>
                  <a:lnTo>
                    <a:pt x="76508" y="18694"/>
                  </a:lnTo>
                  <a:lnTo>
                    <a:pt x="72067" y="16323"/>
                  </a:lnTo>
                  <a:lnTo>
                    <a:pt x="67374" y="14192"/>
                  </a:lnTo>
                  <a:lnTo>
                    <a:pt x="62346" y="12164"/>
                  </a:lnTo>
                  <a:lnTo>
                    <a:pt x="56983" y="10343"/>
                  </a:lnTo>
                  <a:lnTo>
                    <a:pt x="51201" y="8659"/>
                  </a:lnTo>
                  <a:lnTo>
                    <a:pt x="45167" y="7079"/>
                  </a:lnTo>
                  <a:lnTo>
                    <a:pt x="38631" y="5670"/>
                  </a:lnTo>
                  <a:lnTo>
                    <a:pt x="31759" y="4398"/>
                  </a:lnTo>
                  <a:lnTo>
                    <a:pt x="24469" y="3161"/>
                  </a:lnTo>
                  <a:lnTo>
                    <a:pt x="16759" y="2027"/>
                  </a:lnTo>
                  <a:lnTo>
                    <a:pt x="8631" y="9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3733800" y="5715000"/>
              <a:ext cx="5029199" cy="762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7970"/>
                  </a:lnTo>
                  <a:lnTo>
                    <a:pt x="118234" y="19571"/>
                  </a:lnTo>
                  <a:lnTo>
                    <a:pt x="116121" y="30509"/>
                  </a:lnTo>
                  <a:lnTo>
                    <a:pt x="113674" y="40870"/>
                  </a:lnTo>
                  <a:lnTo>
                    <a:pt x="110929" y="50523"/>
                  </a:lnTo>
                  <a:lnTo>
                    <a:pt x="107905" y="59557"/>
                  </a:lnTo>
                  <a:lnTo>
                    <a:pt x="104610" y="67970"/>
                  </a:lnTo>
                  <a:lnTo>
                    <a:pt x="101086" y="75719"/>
                  </a:lnTo>
                  <a:lnTo>
                    <a:pt x="97333" y="82848"/>
                  </a:lnTo>
                  <a:lnTo>
                    <a:pt x="93398" y="89357"/>
                  </a:lnTo>
                  <a:lnTo>
                    <a:pt x="89277" y="95247"/>
                  </a:lnTo>
                  <a:lnTo>
                    <a:pt x="85023" y="100472"/>
                  </a:lnTo>
                  <a:lnTo>
                    <a:pt x="80623" y="105121"/>
                  </a:lnTo>
                  <a:lnTo>
                    <a:pt x="76126" y="109107"/>
                  </a:lnTo>
                  <a:lnTo>
                    <a:pt x="71552" y="112472"/>
                  </a:lnTo>
                  <a:lnTo>
                    <a:pt x="66902" y="115217"/>
                  </a:lnTo>
                  <a:lnTo>
                    <a:pt x="62217" y="117298"/>
                  </a:lnTo>
                  <a:lnTo>
                    <a:pt x="57518" y="118848"/>
                  </a:lnTo>
                  <a:lnTo>
                    <a:pt x="52819" y="119734"/>
                  </a:lnTo>
                  <a:lnTo>
                    <a:pt x="48155" y="119999"/>
                  </a:lnTo>
                  <a:lnTo>
                    <a:pt x="43540" y="119645"/>
                  </a:lnTo>
                  <a:lnTo>
                    <a:pt x="38987" y="118715"/>
                  </a:lnTo>
                  <a:lnTo>
                    <a:pt x="34531" y="117121"/>
                  </a:lnTo>
                  <a:lnTo>
                    <a:pt x="30194" y="114996"/>
                  </a:lnTo>
                  <a:lnTo>
                    <a:pt x="25996" y="112206"/>
                  </a:lnTo>
                  <a:lnTo>
                    <a:pt x="21950" y="108797"/>
                  </a:lnTo>
                  <a:lnTo>
                    <a:pt x="18093" y="104811"/>
                  </a:lnTo>
                  <a:lnTo>
                    <a:pt x="14436" y="100250"/>
                  </a:lnTo>
                  <a:lnTo>
                    <a:pt x="11010" y="95070"/>
                  </a:lnTo>
                  <a:lnTo>
                    <a:pt x="7826" y="89269"/>
                  </a:lnTo>
                  <a:lnTo>
                    <a:pt x="4921" y="82848"/>
                  </a:lnTo>
                  <a:lnTo>
                    <a:pt x="2300" y="75896"/>
                  </a:lnTo>
                  <a:lnTo>
                    <a:pt x="0" y="68324"/>
                  </a:lnTo>
                  <a:lnTo>
                    <a:pt x="0" y="65269"/>
                  </a:lnTo>
                  <a:lnTo>
                    <a:pt x="2370" y="72398"/>
                  </a:lnTo>
                  <a:lnTo>
                    <a:pt x="5053" y="78996"/>
                  </a:lnTo>
                  <a:lnTo>
                    <a:pt x="8028" y="85018"/>
                  </a:lnTo>
                  <a:lnTo>
                    <a:pt x="11267" y="90420"/>
                  </a:lnTo>
                  <a:lnTo>
                    <a:pt x="14742" y="95247"/>
                  </a:lnTo>
                  <a:lnTo>
                    <a:pt x="18447" y="99586"/>
                  </a:lnTo>
                  <a:lnTo>
                    <a:pt x="22347" y="103217"/>
                  </a:lnTo>
                  <a:lnTo>
                    <a:pt x="26434" y="106317"/>
                  </a:lnTo>
                  <a:lnTo>
                    <a:pt x="30674" y="108797"/>
                  </a:lnTo>
                  <a:lnTo>
                    <a:pt x="35039" y="110701"/>
                  </a:lnTo>
                  <a:lnTo>
                    <a:pt x="39522" y="112073"/>
                  </a:lnTo>
                  <a:lnTo>
                    <a:pt x="44089" y="112782"/>
                  </a:lnTo>
                  <a:lnTo>
                    <a:pt x="48732" y="112915"/>
                  </a:lnTo>
                  <a:lnTo>
                    <a:pt x="53417" y="112428"/>
                  </a:lnTo>
                  <a:lnTo>
                    <a:pt x="58116" y="111365"/>
                  </a:lnTo>
                  <a:lnTo>
                    <a:pt x="62829" y="109726"/>
                  </a:lnTo>
                  <a:lnTo>
                    <a:pt x="67506" y="107424"/>
                  </a:lnTo>
                  <a:lnTo>
                    <a:pt x="72143" y="104546"/>
                  </a:lnTo>
                  <a:lnTo>
                    <a:pt x="76716" y="101092"/>
                  </a:lnTo>
                  <a:lnTo>
                    <a:pt x="81200" y="96974"/>
                  </a:lnTo>
                  <a:lnTo>
                    <a:pt x="85572" y="92280"/>
                  </a:lnTo>
                  <a:lnTo>
                    <a:pt x="89812" y="86966"/>
                  </a:lnTo>
                  <a:lnTo>
                    <a:pt x="93899" y="81077"/>
                  </a:lnTo>
                  <a:lnTo>
                    <a:pt x="97798" y="74523"/>
                  </a:lnTo>
                  <a:lnTo>
                    <a:pt x="101510" y="67394"/>
                  </a:lnTo>
                  <a:lnTo>
                    <a:pt x="104993" y="59645"/>
                  </a:lnTo>
                  <a:lnTo>
                    <a:pt x="108232" y="51276"/>
                  </a:lnTo>
                  <a:lnTo>
                    <a:pt x="111207" y="42243"/>
                  </a:lnTo>
                  <a:lnTo>
                    <a:pt x="113897" y="32634"/>
                  </a:lnTo>
                  <a:lnTo>
                    <a:pt x="116274" y="22405"/>
                  </a:lnTo>
                  <a:lnTo>
                    <a:pt x="118310" y="11512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chemeClr val="accent2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554840"/>
              </a:buClr>
              <a:buFont typeface="Calibri"/>
              <a:buNone/>
              <a:defRPr sz="4000" b="0" i="0" u="none" strike="noStrike" cap="none" baseline="0">
                <a:solidFill>
                  <a:srgbClr val="5548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90500" algn="l" rtl="0">
              <a:spcBef>
                <a:spcPts val="480"/>
              </a:spcBef>
              <a:buClr>
                <a:srgbClr val="810000"/>
              </a:buClr>
              <a:buFont typeface="Arial"/>
              <a:buChar char="•"/>
              <a:defRPr sz="2400" b="0" i="0" u="none" strike="noStrike" cap="none" baseline="0">
                <a:solidFill>
                  <a:srgbClr val="81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58750" algn="l" rtl="0">
              <a:spcBef>
                <a:spcPts val="400"/>
              </a:spcBef>
              <a:buClr>
                <a:srgbClr val="810000"/>
              </a:buClr>
              <a:buFont typeface="Arial"/>
              <a:buChar char="–"/>
              <a:defRPr sz="2000" b="0" i="0" u="none" strike="noStrike" cap="none" baseline="0">
                <a:solidFill>
                  <a:srgbClr val="81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14300" algn="l" rtl="0">
              <a:spcBef>
                <a:spcPts val="360"/>
              </a:spcBef>
              <a:buClr>
                <a:srgbClr val="810000"/>
              </a:buClr>
              <a:buFont typeface="Arial"/>
              <a:buChar char="•"/>
              <a:defRPr sz="1800" b="0" i="0" u="none" strike="noStrike" cap="none" baseline="0">
                <a:solidFill>
                  <a:srgbClr val="81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27000" algn="l" rtl="0">
              <a:spcBef>
                <a:spcPts val="320"/>
              </a:spcBef>
              <a:buClr>
                <a:srgbClr val="810000"/>
              </a:buClr>
              <a:buFont typeface="Arial"/>
              <a:buChar char="–"/>
              <a:defRPr sz="1600" b="0" i="0" u="none" strike="noStrike" cap="none" baseline="0">
                <a:solidFill>
                  <a:srgbClr val="81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27000" algn="l" rtl="0">
              <a:spcBef>
                <a:spcPts val="320"/>
              </a:spcBef>
              <a:buClr>
                <a:srgbClr val="810000"/>
              </a:buClr>
              <a:buFont typeface="Arial"/>
              <a:buChar char="»"/>
              <a:defRPr sz="1600" b="0" i="0" u="none" strike="noStrike" cap="none" baseline="0">
                <a:solidFill>
                  <a:srgbClr val="81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8" name="Shape 18"/>
          <p:cNvGrpSpPr/>
          <p:nvPr/>
        </p:nvGrpSpPr>
        <p:grpSpPr>
          <a:xfrm>
            <a:off x="0" y="2855091"/>
            <a:ext cx="3581399" cy="4002908"/>
            <a:chOff x="0" y="2533588"/>
            <a:chExt cx="8022335" cy="8966516"/>
          </a:xfrm>
        </p:grpSpPr>
        <p:sp>
          <p:nvSpPr>
            <p:cNvPr id="19" name="Shape 19"/>
            <p:cNvSpPr/>
            <p:nvPr/>
          </p:nvSpPr>
          <p:spPr>
            <a:xfrm>
              <a:off x="0" y="2533588"/>
              <a:ext cx="4127500" cy="25145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907" y="604"/>
                  </a:lnTo>
                  <a:lnTo>
                    <a:pt x="5723" y="1361"/>
                  </a:lnTo>
                  <a:lnTo>
                    <a:pt x="8538" y="2117"/>
                  </a:lnTo>
                  <a:lnTo>
                    <a:pt x="11353" y="3024"/>
                  </a:lnTo>
                  <a:lnTo>
                    <a:pt x="14076" y="4007"/>
                  </a:lnTo>
                  <a:lnTo>
                    <a:pt x="16846" y="4839"/>
                  </a:lnTo>
                  <a:lnTo>
                    <a:pt x="22153" y="7107"/>
                  </a:lnTo>
                  <a:lnTo>
                    <a:pt x="27507" y="9603"/>
                  </a:lnTo>
                  <a:lnTo>
                    <a:pt x="32584" y="12249"/>
                  </a:lnTo>
                  <a:lnTo>
                    <a:pt x="37615" y="15122"/>
                  </a:lnTo>
                  <a:lnTo>
                    <a:pt x="42507" y="18223"/>
                  </a:lnTo>
                  <a:lnTo>
                    <a:pt x="47307" y="21625"/>
                  </a:lnTo>
                  <a:lnTo>
                    <a:pt x="51969" y="24952"/>
                  </a:lnTo>
                  <a:lnTo>
                    <a:pt x="56446" y="28733"/>
                  </a:lnTo>
                  <a:lnTo>
                    <a:pt x="60876" y="32438"/>
                  </a:lnTo>
                  <a:lnTo>
                    <a:pt x="65123" y="36446"/>
                  </a:lnTo>
                  <a:lnTo>
                    <a:pt x="69323" y="40604"/>
                  </a:lnTo>
                  <a:lnTo>
                    <a:pt x="73292" y="44688"/>
                  </a:lnTo>
                  <a:lnTo>
                    <a:pt x="77169" y="49073"/>
                  </a:lnTo>
                  <a:lnTo>
                    <a:pt x="80907" y="53459"/>
                  </a:lnTo>
                  <a:lnTo>
                    <a:pt x="84507" y="57769"/>
                  </a:lnTo>
                  <a:lnTo>
                    <a:pt x="88015" y="62306"/>
                  </a:lnTo>
                  <a:lnTo>
                    <a:pt x="91338" y="66918"/>
                  </a:lnTo>
                  <a:lnTo>
                    <a:pt x="94476" y="71531"/>
                  </a:lnTo>
                  <a:lnTo>
                    <a:pt x="97523" y="75992"/>
                  </a:lnTo>
                  <a:lnTo>
                    <a:pt x="100476" y="80604"/>
                  </a:lnTo>
                  <a:lnTo>
                    <a:pt x="103246" y="85293"/>
                  </a:lnTo>
                  <a:lnTo>
                    <a:pt x="105830" y="89905"/>
                  </a:lnTo>
                  <a:lnTo>
                    <a:pt x="108323" y="94366"/>
                  </a:lnTo>
                  <a:lnTo>
                    <a:pt x="110630" y="98903"/>
                  </a:lnTo>
                  <a:lnTo>
                    <a:pt x="112846" y="103213"/>
                  </a:lnTo>
                  <a:lnTo>
                    <a:pt x="114830" y="107599"/>
                  </a:lnTo>
                  <a:lnTo>
                    <a:pt x="116723" y="111833"/>
                  </a:lnTo>
                  <a:lnTo>
                    <a:pt x="118384" y="115992"/>
                  </a:lnTo>
                  <a:lnTo>
                    <a:pt x="120000" y="120000"/>
                  </a:lnTo>
                  <a:lnTo>
                    <a:pt x="120000" y="120000"/>
                  </a:lnTo>
                  <a:lnTo>
                    <a:pt x="118615" y="117580"/>
                  </a:lnTo>
                  <a:lnTo>
                    <a:pt x="117000" y="115085"/>
                  </a:lnTo>
                  <a:lnTo>
                    <a:pt x="115246" y="112438"/>
                  </a:lnTo>
                  <a:lnTo>
                    <a:pt x="113307" y="109716"/>
                  </a:lnTo>
                  <a:lnTo>
                    <a:pt x="111138" y="106843"/>
                  </a:lnTo>
                  <a:lnTo>
                    <a:pt x="108876" y="103969"/>
                  </a:lnTo>
                  <a:lnTo>
                    <a:pt x="106338" y="101020"/>
                  </a:lnTo>
                  <a:lnTo>
                    <a:pt x="103707" y="97844"/>
                  </a:lnTo>
                  <a:lnTo>
                    <a:pt x="100846" y="94896"/>
                  </a:lnTo>
                  <a:lnTo>
                    <a:pt x="97800" y="91871"/>
                  </a:lnTo>
                  <a:lnTo>
                    <a:pt x="94707" y="88771"/>
                  </a:lnTo>
                  <a:lnTo>
                    <a:pt x="91430" y="85746"/>
                  </a:lnTo>
                  <a:lnTo>
                    <a:pt x="87923" y="82873"/>
                  </a:lnTo>
                  <a:lnTo>
                    <a:pt x="84323" y="80000"/>
                  </a:lnTo>
                  <a:lnTo>
                    <a:pt x="80584" y="77126"/>
                  </a:lnTo>
                  <a:lnTo>
                    <a:pt x="76707" y="74555"/>
                  </a:lnTo>
                  <a:lnTo>
                    <a:pt x="72738" y="72060"/>
                  </a:lnTo>
                  <a:lnTo>
                    <a:pt x="68584" y="69640"/>
                  </a:lnTo>
                  <a:lnTo>
                    <a:pt x="64292" y="67372"/>
                  </a:lnTo>
                  <a:lnTo>
                    <a:pt x="59953" y="65406"/>
                  </a:lnTo>
                  <a:lnTo>
                    <a:pt x="55476" y="63516"/>
                  </a:lnTo>
                  <a:lnTo>
                    <a:pt x="50907" y="61928"/>
                  </a:lnTo>
                  <a:lnTo>
                    <a:pt x="46153" y="60567"/>
                  </a:lnTo>
                  <a:lnTo>
                    <a:pt x="41353" y="59508"/>
                  </a:lnTo>
                  <a:lnTo>
                    <a:pt x="38907" y="59054"/>
                  </a:lnTo>
                  <a:lnTo>
                    <a:pt x="36507" y="58676"/>
                  </a:lnTo>
                  <a:lnTo>
                    <a:pt x="34061" y="58449"/>
                  </a:lnTo>
                  <a:lnTo>
                    <a:pt x="31523" y="58147"/>
                  </a:lnTo>
                  <a:lnTo>
                    <a:pt x="29030" y="58071"/>
                  </a:lnTo>
                  <a:lnTo>
                    <a:pt x="26446" y="58071"/>
                  </a:lnTo>
                  <a:lnTo>
                    <a:pt x="23907" y="58071"/>
                  </a:lnTo>
                  <a:lnTo>
                    <a:pt x="21323" y="58147"/>
                  </a:lnTo>
                  <a:lnTo>
                    <a:pt x="18738" y="58449"/>
                  </a:lnTo>
                  <a:lnTo>
                    <a:pt x="16061" y="58676"/>
                  </a:lnTo>
                  <a:lnTo>
                    <a:pt x="13476" y="59054"/>
                  </a:lnTo>
                  <a:lnTo>
                    <a:pt x="10800" y="59508"/>
                  </a:lnTo>
                  <a:lnTo>
                    <a:pt x="8169" y="60189"/>
                  </a:lnTo>
                  <a:lnTo>
                    <a:pt x="5400" y="60945"/>
                  </a:lnTo>
                  <a:lnTo>
                    <a:pt x="2723" y="61701"/>
                  </a:lnTo>
                  <a:lnTo>
                    <a:pt x="0" y="625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ED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0" y="4980432"/>
              <a:ext cx="3184026" cy="65196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6007"/>
                  </a:moveTo>
                  <a:lnTo>
                    <a:pt x="0" y="46007"/>
                  </a:lnTo>
                  <a:lnTo>
                    <a:pt x="5320" y="41679"/>
                  </a:lnTo>
                  <a:lnTo>
                    <a:pt x="10921" y="37588"/>
                  </a:lnTo>
                  <a:lnTo>
                    <a:pt x="16662" y="33557"/>
                  </a:lnTo>
                  <a:lnTo>
                    <a:pt x="22683" y="29762"/>
                  </a:lnTo>
                  <a:lnTo>
                    <a:pt x="29124" y="26146"/>
                  </a:lnTo>
                  <a:lnTo>
                    <a:pt x="35845" y="22588"/>
                  </a:lnTo>
                  <a:lnTo>
                    <a:pt x="42707" y="19387"/>
                  </a:lnTo>
                  <a:lnTo>
                    <a:pt x="46207" y="17786"/>
                  </a:lnTo>
                  <a:lnTo>
                    <a:pt x="49988" y="16245"/>
                  </a:lnTo>
                  <a:lnTo>
                    <a:pt x="53908" y="14762"/>
                  </a:lnTo>
                  <a:lnTo>
                    <a:pt x="57549" y="13399"/>
                  </a:lnTo>
                  <a:lnTo>
                    <a:pt x="61470" y="12035"/>
                  </a:lnTo>
                  <a:lnTo>
                    <a:pt x="65670" y="10790"/>
                  </a:lnTo>
                  <a:lnTo>
                    <a:pt x="69591" y="9486"/>
                  </a:lnTo>
                  <a:lnTo>
                    <a:pt x="73792" y="8300"/>
                  </a:lnTo>
                  <a:lnTo>
                    <a:pt x="78133" y="7233"/>
                  </a:lnTo>
                  <a:lnTo>
                    <a:pt x="82333" y="6166"/>
                  </a:lnTo>
                  <a:lnTo>
                    <a:pt x="86674" y="5158"/>
                  </a:lnTo>
                  <a:lnTo>
                    <a:pt x="91295" y="4209"/>
                  </a:lnTo>
                  <a:lnTo>
                    <a:pt x="95915" y="3320"/>
                  </a:lnTo>
                  <a:lnTo>
                    <a:pt x="100536" y="2549"/>
                  </a:lnTo>
                  <a:lnTo>
                    <a:pt x="105157" y="1837"/>
                  </a:lnTo>
                  <a:lnTo>
                    <a:pt x="110058" y="1185"/>
                  </a:lnTo>
                  <a:lnTo>
                    <a:pt x="115099" y="592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2858" y="2727"/>
                  </a:lnTo>
                  <a:lnTo>
                    <a:pt x="105577" y="5573"/>
                  </a:lnTo>
                  <a:lnTo>
                    <a:pt x="98856" y="8537"/>
                  </a:lnTo>
                  <a:lnTo>
                    <a:pt x="92415" y="11620"/>
                  </a:lnTo>
                  <a:lnTo>
                    <a:pt x="86394" y="14762"/>
                  </a:lnTo>
                  <a:lnTo>
                    <a:pt x="80653" y="18023"/>
                  </a:lnTo>
                  <a:lnTo>
                    <a:pt x="75052" y="21462"/>
                  </a:lnTo>
                  <a:lnTo>
                    <a:pt x="69731" y="24841"/>
                  </a:lnTo>
                  <a:lnTo>
                    <a:pt x="64690" y="28399"/>
                  </a:lnTo>
                  <a:lnTo>
                    <a:pt x="60070" y="31897"/>
                  </a:lnTo>
                  <a:lnTo>
                    <a:pt x="55729" y="35632"/>
                  </a:lnTo>
                  <a:lnTo>
                    <a:pt x="51528" y="39367"/>
                  </a:lnTo>
                  <a:lnTo>
                    <a:pt x="47607" y="43162"/>
                  </a:lnTo>
                  <a:lnTo>
                    <a:pt x="44107" y="46956"/>
                  </a:lnTo>
                  <a:lnTo>
                    <a:pt x="40746" y="50869"/>
                  </a:lnTo>
                  <a:lnTo>
                    <a:pt x="37666" y="54841"/>
                  </a:lnTo>
                  <a:lnTo>
                    <a:pt x="34865" y="58814"/>
                  </a:lnTo>
                  <a:lnTo>
                    <a:pt x="32065" y="62845"/>
                  </a:lnTo>
                  <a:lnTo>
                    <a:pt x="29824" y="66877"/>
                  </a:lnTo>
                  <a:lnTo>
                    <a:pt x="27724" y="70968"/>
                  </a:lnTo>
                  <a:lnTo>
                    <a:pt x="25904" y="75059"/>
                  </a:lnTo>
                  <a:lnTo>
                    <a:pt x="24224" y="79209"/>
                  </a:lnTo>
                  <a:lnTo>
                    <a:pt x="22683" y="83300"/>
                  </a:lnTo>
                  <a:lnTo>
                    <a:pt x="21563" y="87391"/>
                  </a:lnTo>
                  <a:lnTo>
                    <a:pt x="20583" y="91541"/>
                  </a:lnTo>
                  <a:lnTo>
                    <a:pt x="19603" y="95632"/>
                  </a:lnTo>
                  <a:lnTo>
                    <a:pt x="19183" y="99723"/>
                  </a:lnTo>
                  <a:lnTo>
                    <a:pt x="18763" y="103873"/>
                  </a:lnTo>
                  <a:lnTo>
                    <a:pt x="18483" y="107964"/>
                  </a:lnTo>
                  <a:lnTo>
                    <a:pt x="18483" y="111996"/>
                  </a:lnTo>
                  <a:lnTo>
                    <a:pt x="18763" y="115968"/>
                  </a:lnTo>
                  <a:lnTo>
                    <a:pt x="18903" y="120000"/>
                  </a:lnTo>
                  <a:lnTo>
                    <a:pt x="0" y="120000"/>
                  </a:lnTo>
                  <a:lnTo>
                    <a:pt x="0" y="46007"/>
                  </a:lnTo>
                  <a:lnTo>
                    <a:pt x="0" y="46007"/>
                  </a:lnTo>
                  <a:close/>
                </a:path>
              </a:pathLst>
            </a:custGeom>
            <a:solidFill>
              <a:srgbClr val="C9BEB7">
                <a:alpha val="43921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0" y="3371787"/>
              <a:ext cx="2895598" cy="21542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434"/>
                  </a:moveTo>
                  <a:lnTo>
                    <a:pt x="0" y="10434"/>
                  </a:lnTo>
                  <a:lnTo>
                    <a:pt x="5045" y="8135"/>
                  </a:lnTo>
                  <a:lnTo>
                    <a:pt x="10030" y="6101"/>
                  </a:lnTo>
                  <a:lnTo>
                    <a:pt x="14954" y="4333"/>
                  </a:lnTo>
                  <a:lnTo>
                    <a:pt x="19878" y="2918"/>
                  </a:lnTo>
                  <a:lnTo>
                    <a:pt x="24802" y="1857"/>
                  </a:lnTo>
                  <a:lnTo>
                    <a:pt x="29604" y="972"/>
                  </a:lnTo>
                  <a:lnTo>
                    <a:pt x="34407" y="442"/>
                  </a:lnTo>
                  <a:lnTo>
                    <a:pt x="39209" y="88"/>
                  </a:lnTo>
                  <a:lnTo>
                    <a:pt x="43829" y="0"/>
                  </a:lnTo>
                  <a:lnTo>
                    <a:pt x="48449" y="88"/>
                  </a:lnTo>
                  <a:lnTo>
                    <a:pt x="53069" y="530"/>
                  </a:lnTo>
                  <a:lnTo>
                    <a:pt x="57507" y="1149"/>
                  </a:lnTo>
                  <a:lnTo>
                    <a:pt x="61884" y="2033"/>
                  </a:lnTo>
                  <a:lnTo>
                    <a:pt x="66139" y="2918"/>
                  </a:lnTo>
                  <a:lnTo>
                    <a:pt x="70334" y="4156"/>
                  </a:lnTo>
                  <a:lnTo>
                    <a:pt x="74468" y="5482"/>
                  </a:lnTo>
                  <a:lnTo>
                    <a:pt x="78358" y="6985"/>
                  </a:lnTo>
                  <a:lnTo>
                    <a:pt x="82188" y="8577"/>
                  </a:lnTo>
                  <a:lnTo>
                    <a:pt x="85896" y="10346"/>
                  </a:lnTo>
                  <a:lnTo>
                    <a:pt x="89483" y="12203"/>
                  </a:lnTo>
                  <a:lnTo>
                    <a:pt x="93009" y="14237"/>
                  </a:lnTo>
                  <a:lnTo>
                    <a:pt x="96352" y="16271"/>
                  </a:lnTo>
                  <a:lnTo>
                    <a:pt x="99452" y="18481"/>
                  </a:lnTo>
                  <a:lnTo>
                    <a:pt x="102431" y="20869"/>
                  </a:lnTo>
                  <a:lnTo>
                    <a:pt x="105288" y="23168"/>
                  </a:lnTo>
                  <a:lnTo>
                    <a:pt x="107963" y="25467"/>
                  </a:lnTo>
                  <a:lnTo>
                    <a:pt x="110395" y="27855"/>
                  </a:lnTo>
                  <a:lnTo>
                    <a:pt x="112705" y="30331"/>
                  </a:lnTo>
                  <a:lnTo>
                    <a:pt x="114772" y="32807"/>
                  </a:lnTo>
                  <a:lnTo>
                    <a:pt x="116778" y="35283"/>
                  </a:lnTo>
                  <a:lnTo>
                    <a:pt x="118480" y="37759"/>
                  </a:lnTo>
                  <a:lnTo>
                    <a:pt x="120000" y="40235"/>
                  </a:lnTo>
                  <a:lnTo>
                    <a:pt x="120000" y="40235"/>
                  </a:lnTo>
                  <a:lnTo>
                    <a:pt x="116717" y="38378"/>
                  </a:lnTo>
                  <a:lnTo>
                    <a:pt x="113313" y="36433"/>
                  </a:lnTo>
                  <a:lnTo>
                    <a:pt x="109665" y="34841"/>
                  </a:lnTo>
                  <a:lnTo>
                    <a:pt x="105957" y="33249"/>
                  </a:lnTo>
                  <a:lnTo>
                    <a:pt x="102127" y="31923"/>
                  </a:lnTo>
                  <a:lnTo>
                    <a:pt x="98115" y="30773"/>
                  </a:lnTo>
                  <a:lnTo>
                    <a:pt x="94103" y="29889"/>
                  </a:lnTo>
                  <a:lnTo>
                    <a:pt x="90030" y="29182"/>
                  </a:lnTo>
                  <a:lnTo>
                    <a:pt x="85896" y="28563"/>
                  </a:lnTo>
                  <a:lnTo>
                    <a:pt x="81702" y="28297"/>
                  </a:lnTo>
                  <a:lnTo>
                    <a:pt x="77386" y="28386"/>
                  </a:lnTo>
                  <a:lnTo>
                    <a:pt x="73130" y="28739"/>
                  </a:lnTo>
                  <a:lnTo>
                    <a:pt x="68814" y="29270"/>
                  </a:lnTo>
                  <a:lnTo>
                    <a:pt x="64498" y="30154"/>
                  </a:lnTo>
                  <a:lnTo>
                    <a:pt x="60182" y="31481"/>
                  </a:lnTo>
                  <a:lnTo>
                    <a:pt x="57993" y="32188"/>
                  </a:lnTo>
                  <a:lnTo>
                    <a:pt x="55866" y="33072"/>
                  </a:lnTo>
                  <a:lnTo>
                    <a:pt x="53799" y="33957"/>
                  </a:lnTo>
                  <a:lnTo>
                    <a:pt x="51671" y="35018"/>
                  </a:lnTo>
                  <a:lnTo>
                    <a:pt x="49544" y="36168"/>
                  </a:lnTo>
                  <a:lnTo>
                    <a:pt x="47477" y="37494"/>
                  </a:lnTo>
                  <a:lnTo>
                    <a:pt x="45349" y="38820"/>
                  </a:lnTo>
                  <a:lnTo>
                    <a:pt x="43221" y="40235"/>
                  </a:lnTo>
                  <a:lnTo>
                    <a:pt x="41215" y="41739"/>
                  </a:lnTo>
                  <a:lnTo>
                    <a:pt x="39209" y="43330"/>
                  </a:lnTo>
                  <a:lnTo>
                    <a:pt x="37203" y="45099"/>
                  </a:lnTo>
                  <a:lnTo>
                    <a:pt x="35197" y="46956"/>
                  </a:lnTo>
                  <a:lnTo>
                    <a:pt x="33191" y="48990"/>
                  </a:lnTo>
                  <a:lnTo>
                    <a:pt x="31306" y="51024"/>
                  </a:lnTo>
                  <a:lnTo>
                    <a:pt x="29422" y="53235"/>
                  </a:lnTo>
                  <a:lnTo>
                    <a:pt x="27477" y="55622"/>
                  </a:lnTo>
                  <a:lnTo>
                    <a:pt x="25592" y="58098"/>
                  </a:lnTo>
                  <a:lnTo>
                    <a:pt x="23768" y="60574"/>
                  </a:lnTo>
                  <a:lnTo>
                    <a:pt x="21945" y="63316"/>
                  </a:lnTo>
                  <a:lnTo>
                    <a:pt x="20243" y="66057"/>
                  </a:lnTo>
                  <a:lnTo>
                    <a:pt x="18480" y="68975"/>
                  </a:lnTo>
                  <a:lnTo>
                    <a:pt x="16838" y="72070"/>
                  </a:lnTo>
                  <a:lnTo>
                    <a:pt x="15136" y="75254"/>
                  </a:lnTo>
                  <a:lnTo>
                    <a:pt x="13556" y="78614"/>
                  </a:lnTo>
                  <a:lnTo>
                    <a:pt x="12036" y="82151"/>
                  </a:lnTo>
                  <a:lnTo>
                    <a:pt x="10455" y="85777"/>
                  </a:lnTo>
                  <a:lnTo>
                    <a:pt x="9057" y="89491"/>
                  </a:lnTo>
                  <a:lnTo>
                    <a:pt x="7537" y="93382"/>
                  </a:lnTo>
                  <a:lnTo>
                    <a:pt x="6139" y="97450"/>
                  </a:lnTo>
                  <a:lnTo>
                    <a:pt x="4802" y="101694"/>
                  </a:lnTo>
                  <a:lnTo>
                    <a:pt x="3525" y="105939"/>
                  </a:lnTo>
                  <a:lnTo>
                    <a:pt x="2310" y="110449"/>
                  </a:lnTo>
                  <a:lnTo>
                    <a:pt x="1094" y="115136"/>
                  </a:lnTo>
                  <a:lnTo>
                    <a:pt x="0" y="119999"/>
                  </a:lnTo>
                  <a:lnTo>
                    <a:pt x="0" y="10434"/>
                  </a:lnTo>
                  <a:lnTo>
                    <a:pt x="0" y="10434"/>
                  </a:lnTo>
                  <a:close/>
                </a:path>
              </a:pathLst>
            </a:custGeom>
            <a:solidFill>
              <a:srgbClr val="C9BEB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1502663" y="5586916"/>
              <a:ext cx="6519671" cy="59131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749" y="7482"/>
                  </a:moveTo>
                  <a:lnTo>
                    <a:pt x="64749" y="7482"/>
                  </a:lnTo>
                  <a:lnTo>
                    <a:pt x="62962" y="6273"/>
                  </a:lnTo>
                  <a:lnTo>
                    <a:pt x="61081" y="5122"/>
                  </a:lnTo>
                  <a:lnTo>
                    <a:pt x="59247" y="4201"/>
                  </a:lnTo>
                  <a:lnTo>
                    <a:pt x="57366" y="3223"/>
                  </a:lnTo>
                  <a:lnTo>
                    <a:pt x="55438" y="2474"/>
                  </a:lnTo>
                  <a:lnTo>
                    <a:pt x="53463" y="1726"/>
                  </a:lnTo>
                  <a:lnTo>
                    <a:pt x="51442" y="1151"/>
                  </a:lnTo>
                  <a:lnTo>
                    <a:pt x="49467" y="633"/>
                  </a:lnTo>
                  <a:lnTo>
                    <a:pt x="47445" y="402"/>
                  </a:lnTo>
                  <a:lnTo>
                    <a:pt x="45423" y="115"/>
                  </a:lnTo>
                  <a:lnTo>
                    <a:pt x="43401" y="0"/>
                  </a:lnTo>
                  <a:lnTo>
                    <a:pt x="41379" y="0"/>
                  </a:lnTo>
                  <a:lnTo>
                    <a:pt x="39357" y="115"/>
                  </a:lnTo>
                  <a:lnTo>
                    <a:pt x="37335" y="287"/>
                  </a:lnTo>
                  <a:lnTo>
                    <a:pt x="35313" y="575"/>
                  </a:lnTo>
                  <a:lnTo>
                    <a:pt x="33291" y="1035"/>
                  </a:lnTo>
                  <a:lnTo>
                    <a:pt x="31363" y="1611"/>
                  </a:lnTo>
                  <a:lnTo>
                    <a:pt x="29341" y="2302"/>
                  </a:lnTo>
                  <a:lnTo>
                    <a:pt x="27460" y="3107"/>
                  </a:lnTo>
                  <a:lnTo>
                    <a:pt x="25532" y="3971"/>
                  </a:lnTo>
                  <a:lnTo>
                    <a:pt x="23699" y="5007"/>
                  </a:lnTo>
                  <a:lnTo>
                    <a:pt x="21912" y="6158"/>
                  </a:lnTo>
                  <a:lnTo>
                    <a:pt x="20125" y="7482"/>
                  </a:lnTo>
                  <a:lnTo>
                    <a:pt x="18385" y="8920"/>
                  </a:lnTo>
                  <a:lnTo>
                    <a:pt x="16786" y="10474"/>
                  </a:lnTo>
                  <a:lnTo>
                    <a:pt x="15141" y="12086"/>
                  </a:lnTo>
                  <a:lnTo>
                    <a:pt x="13589" y="13870"/>
                  </a:lnTo>
                  <a:lnTo>
                    <a:pt x="12131" y="15654"/>
                  </a:lnTo>
                  <a:lnTo>
                    <a:pt x="10721" y="17784"/>
                  </a:lnTo>
                  <a:lnTo>
                    <a:pt x="9404" y="19856"/>
                  </a:lnTo>
                  <a:lnTo>
                    <a:pt x="8134" y="22158"/>
                  </a:lnTo>
                  <a:lnTo>
                    <a:pt x="7006" y="24517"/>
                  </a:lnTo>
                  <a:lnTo>
                    <a:pt x="7006" y="24517"/>
                  </a:lnTo>
                  <a:lnTo>
                    <a:pt x="5830" y="27165"/>
                  </a:lnTo>
                  <a:lnTo>
                    <a:pt x="4796" y="29928"/>
                  </a:lnTo>
                  <a:lnTo>
                    <a:pt x="3902" y="32690"/>
                  </a:lnTo>
                  <a:lnTo>
                    <a:pt x="3009" y="35510"/>
                  </a:lnTo>
                  <a:lnTo>
                    <a:pt x="2257" y="38388"/>
                  </a:lnTo>
                  <a:lnTo>
                    <a:pt x="1645" y="41323"/>
                  </a:lnTo>
                  <a:lnTo>
                    <a:pt x="1081" y="44258"/>
                  </a:lnTo>
                  <a:lnTo>
                    <a:pt x="705" y="47309"/>
                  </a:lnTo>
                  <a:lnTo>
                    <a:pt x="329" y="50359"/>
                  </a:lnTo>
                  <a:lnTo>
                    <a:pt x="94" y="53410"/>
                  </a:lnTo>
                  <a:lnTo>
                    <a:pt x="0" y="56517"/>
                  </a:lnTo>
                  <a:lnTo>
                    <a:pt x="0" y="59568"/>
                  </a:lnTo>
                  <a:lnTo>
                    <a:pt x="94" y="62733"/>
                  </a:lnTo>
                  <a:lnTo>
                    <a:pt x="235" y="65956"/>
                  </a:lnTo>
                  <a:lnTo>
                    <a:pt x="564" y="69064"/>
                  </a:lnTo>
                  <a:lnTo>
                    <a:pt x="1034" y="72230"/>
                  </a:lnTo>
                  <a:lnTo>
                    <a:pt x="1457" y="75453"/>
                  </a:lnTo>
                  <a:lnTo>
                    <a:pt x="2163" y="78561"/>
                  </a:lnTo>
                  <a:lnTo>
                    <a:pt x="2868" y="81726"/>
                  </a:lnTo>
                  <a:lnTo>
                    <a:pt x="3714" y="84834"/>
                  </a:lnTo>
                  <a:lnTo>
                    <a:pt x="4749" y="88000"/>
                  </a:lnTo>
                  <a:lnTo>
                    <a:pt x="5830" y="91107"/>
                  </a:lnTo>
                  <a:lnTo>
                    <a:pt x="7006" y="94158"/>
                  </a:lnTo>
                  <a:lnTo>
                    <a:pt x="8322" y="97208"/>
                  </a:lnTo>
                  <a:lnTo>
                    <a:pt x="9686" y="100258"/>
                  </a:lnTo>
                  <a:lnTo>
                    <a:pt x="11238" y="103194"/>
                  </a:lnTo>
                  <a:lnTo>
                    <a:pt x="12884" y="106129"/>
                  </a:lnTo>
                  <a:lnTo>
                    <a:pt x="14670" y="109064"/>
                  </a:lnTo>
                  <a:lnTo>
                    <a:pt x="16598" y="111827"/>
                  </a:lnTo>
                  <a:lnTo>
                    <a:pt x="18620" y="114705"/>
                  </a:lnTo>
                  <a:lnTo>
                    <a:pt x="20736" y="117352"/>
                  </a:lnTo>
                  <a:lnTo>
                    <a:pt x="22993" y="120000"/>
                  </a:lnTo>
                  <a:lnTo>
                    <a:pt x="120000" y="120000"/>
                  </a:lnTo>
                  <a:lnTo>
                    <a:pt x="120000" y="120000"/>
                  </a:lnTo>
                  <a:lnTo>
                    <a:pt x="118777" y="119136"/>
                  </a:lnTo>
                  <a:lnTo>
                    <a:pt x="115203" y="116604"/>
                  </a:lnTo>
                  <a:lnTo>
                    <a:pt x="109843" y="112517"/>
                  </a:lnTo>
                  <a:lnTo>
                    <a:pt x="106551" y="109928"/>
                  </a:lnTo>
                  <a:lnTo>
                    <a:pt x="103072" y="107050"/>
                  </a:lnTo>
                  <a:lnTo>
                    <a:pt x="99263" y="104057"/>
                  </a:lnTo>
                  <a:lnTo>
                    <a:pt x="95219" y="100604"/>
                  </a:lnTo>
                  <a:lnTo>
                    <a:pt x="91128" y="96978"/>
                  </a:lnTo>
                  <a:lnTo>
                    <a:pt x="86943" y="93179"/>
                  </a:lnTo>
                  <a:lnTo>
                    <a:pt x="82664" y="89208"/>
                  </a:lnTo>
                  <a:lnTo>
                    <a:pt x="78385" y="85007"/>
                  </a:lnTo>
                  <a:lnTo>
                    <a:pt x="74200" y="80748"/>
                  </a:lnTo>
                  <a:lnTo>
                    <a:pt x="70156" y="76316"/>
                  </a:lnTo>
                  <a:lnTo>
                    <a:pt x="68228" y="74014"/>
                  </a:lnTo>
                  <a:lnTo>
                    <a:pt x="66300" y="71712"/>
                  </a:lnTo>
                  <a:lnTo>
                    <a:pt x="64420" y="69467"/>
                  </a:lnTo>
                  <a:lnTo>
                    <a:pt x="62633" y="67165"/>
                  </a:lnTo>
                  <a:lnTo>
                    <a:pt x="60940" y="64805"/>
                  </a:lnTo>
                  <a:lnTo>
                    <a:pt x="59294" y="62503"/>
                  </a:lnTo>
                  <a:lnTo>
                    <a:pt x="57695" y="60143"/>
                  </a:lnTo>
                  <a:lnTo>
                    <a:pt x="56191" y="57784"/>
                  </a:lnTo>
                  <a:lnTo>
                    <a:pt x="54874" y="55366"/>
                  </a:lnTo>
                  <a:lnTo>
                    <a:pt x="53557" y="53122"/>
                  </a:lnTo>
                  <a:lnTo>
                    <a:pt x="52382" y="50705"/>
                  </a:lnTo>
                  <a:lnTo>
                    <a:pt x="51300" y="48345"/>
                  </a:lnTo>
                  <a:lnTo>
                    <a:pt x="50360" y="46100"/>
                  </a:lnTo>
                  <a:lnTo>
                    <a:pt x="49608" y="43798"/>
                  </a:lnTo>
                  <a:lnTo>
                    <a:pt x="48996" y="41438"/>
                  </a:lnTo>
                  <a:lnTo>
                    <a:pt x="48432" y="39136"/>
                  </a:lnTo>
                  <a:lnTo>
                    <a:pt x="48056" y="36949"/>
                  </a:lnTo>
                  <a:lnTo>
                    <a:pt x="47821" y="34647"/>
                  </a:lnTo>
                  <a:lnTo>
                    <a:pt x="47727" y="32517"/>
                  </a:lnTo>
                  <a:lnTo>
                    <a:pt x="47915" y="30330"/>
                  </a:lnTo>
                  <a:lnTo>
                    <a:pt x="48103" y="28143"/>
                  </a:lnTo>
                  <a:lnTo>
                    <a:pt x="48338" y="27050"/>
                  </a:lnTo>
                  <a:lnTo>
                    <a:pt x="48573" y="26014"/>
                  </a:lnTo>
                  <a:lnTo>
                    <a:pt x="48902" y="24978"/>
                  </a:lnTo>
                  <a:lnTo>
                    <a:pt x="49278" y="23942"/>
                  </a:lnTo>
                  <a:lnTo>
                    <a:pt x="49702" y="22906"/>
                  </a:lnTo>
                  <a:lnTo>
                    <a:pt x="50125" y="21928"/>
                  </a:lnTo>
                  <a:lnTo>
                    <a:pt x="50595" y="20892"/>
                  </a:lnTo>
                  <a:lnTo>
                    <a:pt x="51159" y="19971"/>
                  </a:lnTo>
                  <a:lnTo>
                    <a:pt x="51771" y="18992"/>
                  </a:lnTo>
                  <a:lnTo>
                    <a:pt x="52476" y="17956"/>
                  </a:lnTo>
                  <a:lnTo>
                    <a:pt x="53181" y="16978"/>
                  </a:lnTo>
                  <a:lnTo>
                    <a:pt x="53934" y="16172"/>
                  </a:lnTo>
                  <a:lnTo>
                    <a:pt x="55579" y="14273"/>
                  </a:lnTo>
                  <a:lnTo>
                    <a:pt x="57507" y="12431"/>
                  </a:lnTo>
                  <a:lnTo>
                    <a:pt x="59670" y="10705"/>
                  </a:lnTo>
                  <a:lnTo>
                    <a:pt x="62115" y="9093"/>
                  </a:lnTo>
                  <a:lnTo>
                    <a:pt x="64749" y="7482"/>
                  </a:lnTo>
                  <a:lnTo>
                    <a:pt x="64749" y="7482"/>
                  </a:lnTo>
                  <a:close/>
                </a:path>
              </a:pathLst>
            </a:custGeom>
            <a:solidFill>
              <a:srgbClr val="F2F2F2">
                <a:alpha val="33725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1155001" y="5801712"/>
              <a:ext cx="3420931" cy="56983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545" y="120000"/>
                  </a:moveTo>
                  <a:lnTo>
                    <a:pt x="16545" y="120000"/>
                  </a:lnTo>
                  <a:lnTo>
                    <a:pt x="12869" y="114745"/>
                  </a:lnTo>
                  <a:lnTo>
                    <a:pt x="9526" y="109556"/>
                  </a:lnTo>
                  <a:lnTo>
                    <a:pt x="7186" y="104434"/>
                  </a:lnTo>
                  <a:lnTo>
                    <a:pt x="4846" y="99246"/>
                  </a:lnTo>
                  <a:lnTo>
                    <a:pt x="3008" y="94190"/>
                  </a:lnTo>
                  <a:lnTo>
                    <a:pt x="1671" y="89268"/>
                  </a:lnTo>
                  <a:lnTo>
                    <a:pt x="835" y="84279"/>
                  </a:lnTo>
                  <a:lnTo>
                    <a:pt x="167" y="79490"/>
                  </a:lnTo>
                  <a:lnTo>
                    <a:pt x="0" y="74767"/>
                  </a:lnTo>
                  <a:lnTo>
                    <a:pt x="167" y="70110"/>
                  </a:lnTo>
                  <a:lnTo>
                    <a:pt x="835" y="65654"/>
                  </a:lnTo>
                  <a:lnTo>
                    <a:pt x="1671" y="61130"/>
                  </a:lnTo>
                  <a:lnTo>
                    <a:pt x="3008" y="56740"/>
                  </a:lnTo>
                  <a:lnTo>
                    <a:pt x="4345" y="52549"/>
                  </a:lnTo>
                  <a:lnTo>
                    <a:pt x="6350" y="48425"/>
                  </a:lnTo>
                  <a:lnTo>
                    <a:pt x="8189" y="44368"/>
                  </a:lnTo>
                  <a:lnTo>
                    <a:pt x="10696" y="40509"/>
                  </a:lnTo>
                  <a:lnTo>
                    <a:pt x="13537" y="36784"/>
                  </a:lnTo>
                  <a:lnTo>
                    <a:pt x="16211" y="32993"/>
                  </a:lnTo>
                  <a:lnTo>
                    <a:pt x="19554" y="29600"/>
                  </a:lnTo>
                  <a:lnTo>
                    <a:pt x="22896" y="26208"/>
                  </a:lnTo>
                  <a:lnTo>
                    <a:pt x="26406" y="23015"/>
                  </a:lnTo>
                  <a:lnTo>
                    <a:pt x="30083" y="19955"/>
                  </a:lnTo>
                  <a:lnTo>
                    <a:pt x="33927" y="16962"/>
                  </a:lnTo>
                  <a:lnTo>
                    <a:pt x="37938" y="14235"/>
                  </a:lnTo>
                  <a:lnTo>
                    <a:pt x="42451" y="11707"/>
                  </a:lnTo>
                  <a:lnTo>
                    <a:pt x="46796" y="9312"/>
                  </a:lnTo>
                  <a:lnTo>
                    <a:pt x="51309" y="6984"/>
                  </a:lnTo>
                  <a:lnTo>
                    <a:pt x="55988" y="5055"/>
                  </a:lnTo>
                  <a:lnTo>
                    <a:pt x="60668" y="3126"/>
                  </a:lnTo>
                  <a:lnTo>
                    <a:pt x="65348" y="1396"/>
                  </a:lnTo>
                  <a:lnTo>
                    <a:pt x="70362" y="0"/>
                  </a:lnTo>
                  <a:lnTo>
                    <a:pt x="70362" y="0"/>
                  </a:lnTo>
                  <a:lnTo>
                    <a:pt x="64011" y="3791"/>
                  </a:lnTo>
                  <a:lnTo>
                    <a:pt x="58161" y="7782"/>
                  </a:lnTo>
                  <a:lnTo>
                    <a:pt x="52980" y="11707"/>
                  </a:lnTo>
                  <a:lnTo>
                    <a:pt x="48300" y="15764"/>
                  </a:lnTo>
                  <a:lnTo>
                    <a:pt x="44289" y="19822"/>
                  </a:lnTo>
                  <a:lnTo>
                    <a:pt x="40779" y="23880"/>
                  </a:lnTo>
                  <a:lnTo>
                    <a:pt x="37771" y="28004"/>
                  </a:lnTo>
                  <a:lnTo>
                    <a:pt x="35598" y="32062"/>
                  </a:lnTo>
                  <a:lnTo>
                    <a:pt x="33593" y="36186"/>
                  </a:lnTo>
                  <a:lnTo>
                    <a:pt x="32256" y="40243"/>
                  </a:lnTo>
                  <a:lnTo>
                    <a:pt x="31420" y="44368"/>
                  </a:lnTo>
                  <a:lnTo>
                    <a:pt x="30919" y="48425"/>
                  </a:lnTo>
                  <a:lnTo>
                    <a:pt x="31086" y="52483"/>
                  </a:lnTo>
                  <a:lnTo>
                    <a:pt x="31587" y="56541"/>
                  </a:lnTo>
                  <a:lnTo>
                    <a:pt x="32757" y="60598"/>
                  </a:lnTo>
                  <a:lnTo>
                    <a:pt x="34428" y="64523"/>
                  </a:lnTo>
                  <a:lnTo>
                    <a:pt x="36601" y="68514"/>
                  </a:lnTo>
                  <a:lnTo>
                    <a:pt x="39108" y="72439"/>
                  </a:lnTo>
                  <a:lnTo>
                    <a:pt x="42116" y="76297"/>
                  </a:lnTo>
                  <a:lnTo>
                    <a:pt x="45793" y="80155"/>
                  </a:lnTo>
                  <a:lnTo>
                    <a:pt x="49637" y="83880"/>
                  </a:lnTo>
                  <a:lnTo>
                    <a:pt x="53983" y="87605"/>
                  </a:lnTo>
                  <a:lnTo>
                    <a:pt x="58662" y="91197"/>
                  </a:lnTo>
                  <a:lnTo>
                    <a:pt x="64011" y="94722"/>
                  </a:lnTo>
                  <a:lnTo>
                    <a:pt x="69526" y="98248"/>
                  </a:lnTo>
                  <a:lnTo>
                    <a:pt x="75543" y="101640"/>
                  </a:lnTo>
                  <a:lnTo>
                    <a:pt x="82228" y="104966"/>
                  </a:lnTo>
                  <a:lnTo>
                    <a:pt x="88746" y="108159"/>
                  </a:lnTo>
                  <a:lnTo>
                    <a:pt x="96267" y="111352"/>
                  </a:lnTo>
                  <a:lnTo>
                    <a:pt x="103621" y="114279"/>
                  </a:lnTo>
                  <a:lnTo>
                    <a:pt x="111643" y="117272"/>
                  </a:lnTo>
                  <a:lnTo>
                    <a:pt x="120000" y="120000"/>
                  </a:lnTo>
                  <a:lnTo>
                    <a:pt x="16545" y="120000"/>
                  </a:lnTo>
                  <a:lnTo>
                    <a:pt x="16545" y="120000"/>
                  </a:lnTo>
                  <a:close/>
                </a:path>
              </a:pathLst>
            </a:custGeom>
            <a:solidFill>
              <a:srgbClr val="AE9D94">
                <a:alpha val="36862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ondarkr82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mailto:ilina141290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lina141290@gmail.co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eur.ru/Rabochaya_gruppa_po_razrabotke_Koncepcii_razvitiya_dopolnitelnogo_obrazovaniya_detey_podrostkov_i_molodeji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imnasya87.ru/?page_id=2278" TargetMode="External"/><Relationship Id="rId4" Type="http://schemas.openxmlformats.org/officeDocument/2006/relationships/hyperlink" Target="http://bda-expert.com/2014/03/vospitanie-dopolnitelnoe-obrazovanie-dosug-detej-i-podrostkov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jkfCpEG7mijF4uFeI2w6jvCqTZydeEadruyPUXkI1IdC8mw/viewform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623156" y="836712"/>
            <a:ext cx="8496944" cy="1008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SzPct val="25000"/>
            </a:pPr>
            <a:r>
              <a:rPr lang="ru-RU" sz="3600" dirty="0"/>
              <a:t>Эффективность взаимодействия специалистов в реализации интегрированных программ ЛОК</a:t>
            </a:r>
            <a:endParaRPr lang="ru-RU" sz="3600" b="1" i="0" u="none" strike="noStrike" cap="none" baseline="0" dirty="0">
              <a:solidFill>
                <a:srgbClr val="5548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237"/>
          <p:cNvSpPr txBox="1">
            <a:spLocks/>
          </p:cNvSpPr>
          <p:nvPr/>
        </p:nvSpPr>
        <p:spPr>
          <a:xfrm>
            <a:off x="4067944" y="2996953"/>
            <a:ext cx="5076055" cy="23042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r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10000"/>
              </a:buClr>
              <a:buFont typeface="Arial"/>
              <a:buNone/>
              <a:defRPr sz="2400" b="0" i="0" u="none" strike="noStrike" cap="none" baseline="0">
                <a:solidFill>
                  <a:srgbClr val="81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SzPct val="25000"/>
            </a:pPr>
            <a:r>
              <a:rPr lang="ru-RU" sz="1800" dirty="0">
                <a:solidFill>
                  <a:schemeClr val="tx1"/>
                </a:solidFill>
              </a:rPr>
              <a:t>Бондарь </a:t>
            </a:r>
            <a:r>
              <a:rPr lang="ru-RU" sz="1800" dirty="0" smtClean="0">
                <a:solidFill>
                  <a:schemeClr val="tx1"/>
                </a:solidFill>
              </a:rPr>
              <a:t>Карина Робертовна,</a:t>
            </a:r>
          </a:p>
          <a:p>
            <a:pPr>
              <a:lnSpc>
                <a:spcPct val="90000"/>
              </a:lnSpc>
              <a:buSzPct val="25000"/>
            </a:pPr>
            <a:r>
              <a:rPr lang="ru-RU" sz="1800" dirty="0" smtClean="0">
                <a:solidFill>
                  <a:schemeClr val="tx1"/>
                </a:solidFill>
              </a:rPr>
              <a:t> учитель физической культуры</a:t>
            </a:r>
          </a:p>
          <a:p>
            <a:pPr>
              <a:lnSpc>
                <a:spcPct val="90000"/>
              </a:lnSpc>
              <a:buSzPct val="25000"/>
            </a:pPr>
            <a:r>
              <a:rPr lang="ru-RU" sz="1800" dirty="0" smtClean="0">
                <a:solidFill>
                  <a:schemeClr val="tx1"/>
                </a:solidFill>
              </a:rPr>
              <a:t>Электронная </a:t>
            </a:r>
            <a:r>
              <a:rPr lang="ru-RU" sz="1800" dirty="0">
                <a:solidFill>
                  <a:schemeClr val="tx1"/>
                </a:solidFill>
              </a:rPr>
              <a:t>почта</a:t>
            </a:r>
            <a:r>
              <a:rPr lang="ru-RU" sz="1800" dirty="0" smtClean="0">
                <a:solidFill>
                  <a:schemeClr val="tx1"/>
                </a:solidFill>
              </a:rPr>
              <a:t>:  </a:t>
            </a:r>
            <a:r>
              <a:rPr lang="en-US" sz="1800" dirty="0" smtClean="0">
                <a:solidFill>
                  <a:schemeClr val="tx1"/>
                </a:solidFill>
                <a:hlinkClick r:id="rId3"/>
              </a:rPr>
              <a:t>bondarkr82@gmail.com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SzPct val="25000"/>
            </a:pPr>
            <a:r>
              <a:rPr lang="ru-RU" sz="1800" dirty="0" smtClean="0">
                <a:solidFill>
                  <a:schemeClr val="tx1"/>
                </a:solidFill>
              </a:rPr>
              <a:t>Ильина Анастасия Вадимовна, </a:t>
            </a:r>
          </a:p>
          <a:p>
            <a:pPr>
              <a:lnSpc>
                <a:spcPct val="90000"/>
              </a:lnSpc>
              <a:buSzPct val="25000"/>
            </a:pPr>
            <a:r>
              <a:rPr lang="ru-RU" sz="1800" dirty="0" smtClean="0">
                <a:solidFill>
                  <a:schemeClr val="tx1"/>
                </a:solidFill>
              </a:rPr>
              <a:t>педагог дополнительного образования</a:t>
            </a:r>
          </a:p>
          <a:p>
            <a:pPr>
              <a:lnSpc>
                <a:spcPct val="90000"/>
              </a:lnSpc>
              <a:buSzPct val="25000"/>
            </a:pPr>
            <a:r>
              <a:rPr lang="ru-RU" sz="1800" dirty="0" smtClean="0">
                <a:solidFill>
                  <a:schemeClr val="tx1"/>
                </a:solidFill>
              </a:rPr>
              <a:t>Электронная </a:t>
            </a:r>
            <a:r>
              <a:rPr lang="ru-RU" sz="1800" dirty="0">
                <a:solidFill>
                  <a:schemeClr val="tx1"/>
                </a:solidFill>
              </a:rPr>
              <a:t>почта</a:t>
            </a:r>
            <a:r>
              <a:rPr lang="ru-RU" sz="1800" dirty="0" smtClean="0">
                <a:solidFill>
                  <a:schemeClr val="tx1"/>
                </a:solidFill>
              </a:rPr>
              <a:t>:  </a:t>
            </a:r>
            <a:r>
              <a:rPr lang="en-US" sz="1800" dirty="0" smtClean="0">
                <a:solidFill>
                  <a:schemeClr val="tx1"/>
                </a:solidFill>
                <a:hlinkClick r:id="rId4"/>
              </a:rPr>
              <a:t>ilina141290@gmail.com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buSzPct val="25000"/>
            </a:pPr>
            <a:endParaRPr lang="ru-RU" dirty="0" smtClean="0"/>
          </a:p>
          <a:p>
            <a:pPr algn="l"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3074" name="Picture 2" descr="C:\Users\Alla\Desktop\dopolnitelnoe-obrazovan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274282" cy="320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0278" y="5591579"/>
            <a:ext cx="825220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Интегрированный </a:t>
            </a:r>
            <a:r>
              <a:rPr lang="ru-RU" sz="1600" dirty="0" smtClean="0"/>
              <a:t>подход  </a:t>
            </a:r>
            <a:r>
              <a:rPr lang="ru-RU" sz="1600" dirty="0"/>
              <a:t>к реализации </a:t>
            </a:r>
            <a:r>
              <a:rPr lang="ru-RU" sz="1600" dirty="0" smtClean="0"/>
              <a:t>программ дополнительного образования</a:t>
            </a:r>
          </a:p>
          <a:p>
            <a:pPr algn="ctr"/>
            <a:r>
              <a:rPr lang="ru-RU" dirty="0" smtClean="0"/>
              <a:t>Районная научно-методическая конференция</a:t>
            </a:r>
          </a:p>
          <a:p>
            <a:pPr algn="ctr"/>
            <a:r>
              <a:rPr lang="ru-RU" dirty="0" smtClean="0"/>
              <a:t>ГБОУ СОШ № 72 Калининского района Санкт-Петербурга</a:t>
            </a:r>
          </a:p>
          <a:p>
            <a:pPr algn="ctr"/>
            <a:r>
              <a:rPr lang="ru-RU" dirty="0" smtClean="0"/>
              <a:t>14 декабря 2016</a:t>
            </a:r>
            <a:endParaRPr lang="ru-RU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ks\Desktop\все\СКО Смена\DSC_08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8393930" cy="559595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постановка спектаклей на русском и…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Doks\Desktop\все\СКО Смена\DSC_13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8358246" cy="557216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14282" y="2142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… и немецком языках.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643182"/>
            <a:ext cx="3071834" cy="1143000"/>
          </a:xfrm>
        </p:spPr>
        <p:txBody>
          <a:bodyPr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Задачи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ks\Desktop\все\СКО Смена\DSC_14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8215370" cy="547691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14282" y="142852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широкое приобщение детей к разнообразному социальному опыту;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ks\Desktop\все\СКО Смена\DSC_0979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8378835" cy="558589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Прямоугольник 2"/>
          <p:cNvSpPr/>
          <p:nvPr/>
        </p:nvSpPr>
        <p:spPr>
          <a:xfrm>
            <a:off x="357158" y="142852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создание в лагере стиля отношений подлинного сотрудничества, содружества, сотворчества;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oks\Desktop\все\СКО Смена\DSC_07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6086" y="2786058"/>
            <a:ext cx="6107913" cy="40719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9218" name="Picture 2" descr="D:\Doks\Desktop\все\СКО Смена\DSC_0635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5143499" cy="34289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5214942" y="428604"/>
            <a:ext cx="39290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поддержка и оказание методической и практической помощи отрядным вожатым в организации и проведении мероприятий;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441680"/>
            <a:ext cx="29289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выявление и развитие творческого потенциала ребёнка, включение его в развивающую коллективную и индивидуальную деятельность;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ks\Desktop\все\СКО Смена\DSC_09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8215370" cy="547691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развитие у детей навыков работы в группе, участия в управлении детским лагерем;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Ожидаемые результаты: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14422"/>
            <a:ext cx="8929718" cy="4525963"/>
          </a:xfrm>
        </p:spPr>
        <p:txBody>
          <a:bodyPr/>
          <a:lstStyle/>
          <a:p>
            <a:pPr lvl="0" algn="just"/>
            <a:r>
              <a:rPr lang="ru-RU" sz="2800" dirty="0" smtClean="0">
                <a:solidFill>
                  <a:schemeClr val="tx1"/>
                </a:solidFill>
              </a:rPr>
              <a:t>осознание возможностей самореализации средствами  немецкого языка;</a:t>
            </a:r>
          </a:p>
          <a:p>
            <a:pPr lvl="0" algn="just"/>
            <a:r>
              <a:rPr lang="ru-RU" sz="2800" dirty="0" smtClean="0">
                <a:solidFill>
                  <a:schemeClr val="tx1"/>
                </a:solidFill>
              </a:rPr>
              <a:t>установление дружеских взаимоотношений в коллективе, основанных на взаимопомощи и взаимной поддержке;</a:t>
            </a:r>
          </a:p>
          <a:p>
            <a:pPr lvl="0" algn="just"/>
            <a:r>
              <a:rPr lang="ru-RU" sz="2800" dirty="0" smtClean="0">
                <a:solidFill>
                  <a:schemeClr val="tx1"/>
                </a:solidFill>
              </a:rPr>
              <a:t>бережное отношение к результатам своего труда;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ответственно подходят к  исполнению своей роли на протяжении всего спектакля;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владеют сценическим движением, пластикой необходимыми для создания образа в спектакле;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владеют основными приемами гримирования.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Экологическое воспитание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Походы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435" name="Picture 3" descr="D:\Doks\Desktop\все\СКО Смена\DSC_01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24248"/>
            <a:ext cx="5000628" cy="3333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D:\Doks\Desktop\все\СКО Смена\DSC_06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8250" y="1357298"/>
            <a:ext cx="6285750" cy="419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Ученик\Рабочий стол\конференция.лок подвижные игры\child_rest_russia_smena-anapa_1439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928670"/>
            <a:ext cx="7481918" cy="540614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5" name="Picture 3" descr="C:\Documents and Settings\Ученик\Рабочий стол\конференция.лок подвижные игры\Qe1T0_wp2E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929066"/>
            <a:ext cx="3667150" cy="27503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428596" y="214290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Заповедник «Большой </a:t>
            </a:r>
            <a:r>
              <a:rPr lang="ru-RU" sz="2800" b="1" dirty="0" err="1" smtClean="0">
                <a:latin typeface="Calibri" pitchFamily="34" charset="0"/>
                <a:cs typeface="Calibri" pitchFamily="34" charset="0"/>
              </a:rPr>
              <a:t>Утриш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»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_0488.JPG"/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5556" r="5556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21442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 2 – 23 июня 2016г. была организована поездка в детский лагерь СКО «Смена» г.Анапа, п.Сукко</a:t>
            </a:r>
            <a:endParaRPr lang="ru-RU" sz="3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Ученик\Рабочий стол\конференция.лок подвижные игры\SAM_45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6286544" cy="3443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C:\Documents and Settings\Ученик\Рабочий стол\конференция.лок подвижные игры\SAM_46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642918"/>
            <a:ext cx="6223043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928670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Походы</a:t>
            </a:r>
            <a:endParaRPr lang="ru-RU" sz="3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Ученик\Рабочий стол\конференция.лок подвижные игры\DSC_03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4933976" cy="3286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6" name="Picture 2" descr="C:\Documents and Settings\Ученик\Рабочий стол\конференция.лок подвижные игры\DSC_04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142984"/>
            <a:ext cx="5470347" cy="3643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Физкультурно-спортивная работа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ks\Desktop\все\СКО Смена\ско2\SAM_47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553"/>
            <a:ext cx="5643570" cy="3174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D:\Doks\Desktop\все\СКО Смена\ско2\k_QMchDwYF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4686"/>
            <a:ext cx="6477016" cy="3643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D:\Doks\Desktop\все\СКО Смена\ско2\DSC_139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9724" y="714356"/>
            <a:ext cx="3524275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Doks\Desktop\все\СКО Смена\ско2\SAM_46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1"/>
            <a:ext cx="6223003" cy="3500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D:\Doks\Desktop\все\СКО Смена\ско2\SAM_46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442388"/>
            <a:ext cx="6072199" cy="3415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Doks\Desktop\все\СКО Смена\ско2\DSC_14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7" y="0"/>
            <a:ext cx="5786443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Doks\Desktop\все\СКО Смена\ско2\DSC_0810-m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3342" y="3357562"/>
            <a:ext cx="5250657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D:\Doks\Desktop\все\СКО Смена\ско2\DSC_07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7562"/>
            <a:ext cx="5250658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428604"/>
            <a:ext cx="32861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Эффективность применения театральной педагогики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Doks\Desktop\все\СКО Смена\ско2\DSC_0751 (2)-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3881433" cy="5822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D:\Doks\Desktop\все\СКО Смена\DSC_12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1891" y="0"/>
            <a:ext cx="5522109" cy="368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D:\Doks\Desktop\все\СКО Смена\ско2\DSC_13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1" y="3190868"/>
            <a:ext cx="5500699" cy="3667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Doks\Desktop\все\СКО Смена\ско2\DSC_1270-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928934"/>
            <a:ext cx="5673654" cy="3781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D:\Doks\Desktop\все\СКО Смена\ско2\DSC_0921-m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5929322" cy="3951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214290"/>
            <a:ext cx="2398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Calibri" pitchFamily="34" charset="0"/>
                <a:cs typeface="Calibri" pitchFamily="34" charset="0"/>
              </a:rPr>
              <a:t>Выводы</a:t>
            </a:r>
            <a:endParaRPr lang="ru-RU" sz="4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5" name="Picture 3" descr="D:\Doks\Desktop\все\СКО Смена\ско2\SAM_47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93" y="1071546"/>
            <a:ext cx="8890062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ks\Desktop\все\СКО Смена\ско2\leto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1" y="1071546"/>
            <a:ext cx="8763062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ks\Desktop\все\СКО Смена\ско2\DSC_07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185" y="0"/>
            <a:ext cx="4603815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D:\Doks\Desktop\все\СКО Смена\ско2\DSC_0790-m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14875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D:\Doks\Desktop\все\СКО Смена\ско2\DSC_07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2928934"/>
            <a:ext cx="5893601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_0718.JPG"/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r="1"/>
          <a:stretch>
            <a:fillRect/>
          </a:stretch>
        </p:blipFill>
        <p:spPr>
          <a:xfrm>
            <a:off x="1928794" y="2743200"/>
            <a:ext cx="5486399" cy="4114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1643074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Детей сопровождали 3 педагога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b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1. педагог ОДОД </a:t>
            </a:r>
            <a:r>
              <a:rPr lang="ru-RU" sz="2400" dirty="0" smtClean="0">
                <a:solidFill>
                  <a:schemeClr val="tx1"/>
                </a:solidFill>
              </a:rPr>
              <a:t>социально-педагогической направленности -  </a:t>
            </a:r>
            <a:r>
              <a:rPr lang="ru-RU" sz="2400" b="1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Е.А.Шарикова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2. педагог ОДОД физкультурно-спортивной направленности - </a:t>
            </a:r>
            <a:r>
              <a:rPr lang="ru-RU" sz="24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К.Р.Бондарь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3. педагог дополнительного образования – 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А.В.Ильина</a:t>
            </a:r>
            <a:endParaRPr lang="ru-RU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591050" cy="3067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8497" y="357166"/>
            <a:ext cx="5005503" cy="30718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66"/>
            <a:ext cx="4825613" cy="30718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09" y="3429000"/>
            <a:ext cx="4929191" cy="30906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23768"/>
            <a:ext cx="8064896" cy="1754326"/>
          </a:xfrm>
        </p:spPr>
        <p:txBody>
          <a:bodyPr/>
          <a:lstStyle/>
          <a:p>
            <a:pPr algn="l"/>
            <a:r>
              <a:rPr lang="ru-RU" sz="3600" dirty="0" smtClean="0"/>
              <a:t>Инсценировка «Кот в сапогах»</a:t>
            </a:r>
            <a:endParaRPr lang="ru-RU" sz="3600" b="1" dirty="0"/>
          </a:p>
        </p:txBody>
      </p:sp>
      <p:pic>
        <p:nvPicPr>
          <p:cNvPr id="8194" name="Picture 2" descr="C:\Users\Alla\Desktop\театр-300x1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571" y="1412776"/>
            <a:ext cx="555145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5517232"/>
            <a:ext cx="639045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ct val="25000"/>
            </a:pPr>
            <a:r>
              <a:rPr lang="ru-RU" sz="2000" dirty="0"/>
              <a:t>Ильина Анастасия Вадимовна, </a:t>
            </a:r>
            <a:endParaRPr lang="ru-RU" sz="2000" dirty="0" smtClean="0"/>
          </a:p>
          <a:p>
            <a:pPr>
              <a:lnSpc>
                <a:spcPct val="90000"/>
              </a:lnSpc>
              <a:buSzPct val="25000"/>
            </a:pPr>
            <a:r>
              <a:rPr lang="ru-RU" sz="2000" dirty="0" smtClean="0"/>
              <a:t>педагог </a:t>
            </a:r>
            <a:r>
              <a:rPr lang="ru-RU" sz="2000" dirty="0"/>
              <a:t>дополнительного </a:t>
            </a:r>
            <a:r>
              <a:rPr lang="ru-RU" sz="2000" dirty="0" smtClean="0"/>
              <a:t>образования</a:t>
            </a:r>
          </a:p>
          <a:p>
            <a:pPr>
              <a:lnSpc>
                <a:spcPct val="90000"/>
              </a:lnSpc>
              <a:buSzPct val="25000"/>
            </a:pPr>
            <a:r>
              <a:rPr lang="ru-RU" sz="2000" dirty="0">
                <a:solidFill>
                  <a:schemeClr val="tx1"/>
                </a:solidFill>
              </a:rPr>
              <a:t>Электронная почта:  </a:t>
            </a:r>
            <a:r>
              <a:rPr lang="en-US" sz="2000" dirty="0">
                <a:solidFill>
                  <a:schemeClr val="tx1"/>
                </a:solidFill>
                <a:hlinkClick r:id="rId4"/>
              </a:rPr>
              <a:t>ilina141290@gmail.com</a:t>
            </a:r>
            <a:endParaRPr lang="ru-RU" sz="2000" dirty="0"/>
          </a:p>
          <a:p>
            <a:pPr algn="r"/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25065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графики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15240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В презентации использованы собственные </a:t>
            </a:r>
            <a:r>
              <a:rPr lang="ru-RU" sz="2800" dirty="0" smtClean="0">
                <a:solidFill>
                  <a:schemeClr val="tx1"/>
                </a:solidFill>
              </a:rPr>
              <a:t>фотографии. </a:t>
            </a:r>
          </a:p>
          <a:p>
            <a:pPr marL="152400" indent="0"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152400" indent="0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Фотоматериал используется с разрешения родителей (полномочных представителей) учеников школы.</a:t>
            </a:r>
          </a:p>
          <a:p>
            <a:pPr marL="15240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152400" indent="0">
              <a:buNone/>
            </a:pPr>
            <a:r>
              <a:rPr lang="ru-RU" sz="1800" dirty="0" smtClean="0"/>
              <a:t>Источники заставочных изображений:</a:t>
            </a:r>
            <a:endParaRPr lang="en-US" sz="1800" dirty="0"/>
          </a:p>
          <a:p>
            <a:r>
              <a:rPr lang="en-US" sz="1800" dirty="0">
                <a:hlinkClick r:id="rId3"/>
              </a:rPr>
              <a:t>http://www.eseur.ru/Rabochaya_gruppa_po_razrabotke_Koncepcii_razvitiya_dopolnitelnogo_obrazovaniya_detey_podrostkov_i_molodeji/</a:t>
            </a:r>
            <a:endParaRPr lang="ru-RU" sz="1800" dirty="0"/>
          </a:p>
          <a:p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://bda-expert.com/2014/03/vospitanie-dopolnitelnoe-obrazovanie-dosug-detej-i-podrostkov</a:t>
            </a:r>
            <a:r>
              <a:rPr lang="en-US" sz="1800" dirty="0" smtClean="0">
                <a:hlinkClick r:id="rId4"/>
              </a:rPr>
              <a:t>/</a:t>
            </a:r>
            <a:r>
              <a:rPr lang="ru-RU" sz="1800" dirty="0" smtClean="0"/>
              <a:t> </a:t>
            </a:r>
          </a:p>
          <a:p>
            <a:r>
              <a:rPr lang="en-US" sz="1800" dirty="0" smtClean="0">
                <a:hlinkClick r:id="rId5"/>
              </a:rPr>
              <a:t>http</a:t>
            </a:r>
            <a:r>
              <a:rPr lang="en-US" sz="1800" dirty="0">
                <a:hlinkClick r:id="rId5"/>
              </a:rPr>
              <a:t>://gimnasya87.ru/?</a:t>
            </a:r>
            <a:r>
              <a:rPr lang="en-US" sz="1800" dirty="0" smtClean="0">
                <a:hlinkClick r:id="rId5"/>
              </a:rPr>
              <a:t>page_id=2278</a:t>
            </a:r>
            <a:r>
              <a:rPr lang="ru-RU" sz="1800" dirty="0" smtClean="0"/>
              <a:t> </a:t>
            </a:r>
          </a:p>
          <a:p>
            <a:endParaRPr lang="ru-RU" sz="1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05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ОБРАТНАЯ СВЯЗЬ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283691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2600" dirty="0" smtClean="0"/>
              <a:t>Ваши отзывы о конференции можно оставить в форме </a:t>
            </a:r>
            <a:endParaRPr lang="ru-RU" sz="2600" dirty="0"/>
          </a:p>
          <a:p>
            <a:pPr marL="0" indent="0">
              <a:buNone/>
            </a:pPr>
            <a:r>
              <a:rPr lang="en-US" sz="2600" dirty="0">
                <a:hlinkClick r:id="rId3"/>
              </a:rPr>
              <a:t>https</a:t>
            </a:r>
            <a:r>
              <a:rPr lang="en-US" sz="2600" dirty="0" smtClean="0">
                <a:hlinkClick r:id="rId3"/>
              </a:rPr>
              <a:t>://docs.google.com/forms/d/e/1FAIpQLSejkfCpEG7mijF4uFeI2w6jvCqTZydeEadruyPUXkI1IdC8mw/viewform</a:t>
            </a:r>
            <a:r>
              <a:rPr lang="ru-RU" sz="2600" dirty="0" smtClean="0"/>
              <a:t> </a:t>
            </a:r>
          </a:p>
          <a:p>
            <a:pPr marL="0" indent="0">
              <a:buNone/>
            </a:pPr>
            <a:r>
              <a:rPr lang="ru-RU" sz="2600" dirty="0" smtClean="0"/>
              <a:t>Мы будем признательны за Ваши суждения, пожелания, критику.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40542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1268760"/>
            <a:ext cx="9036496" cy="707886"/>
          </a:xfrm>
        </p:spPr>
        <p:txBody>
          <a:bodyPr/>
          <a:lstStyle/>
          <a:p>
            <a:pPr lvl="0"/>
            <a:r>
              <a:rPr lang="ru-RU" sz="6600" b="1" dirty="0"/>
              <a:t>Интегрированный</a:t>
            </a:r>
            <a:r>
              <a:rPr lang="ru-RU" sz="3600" b="1" dirty="0"/>
              <a:t> </a:t>
            </a:r>
            <a:r>
              <a:rPr lang="ru-RU" sz="3600" b="1" dirty="0" smtClean="0"/>
              <a:t>подход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 </a:t>
            </a:r>
            <a:r>
              <a:rPr lang="ru-RU" sz="3600" b="1" dirty="0"/>
              <a:t>к реализации </a:t>
            </a:r>
            <a:r>
              <a:rPr lang="ru-RU" sz="7200" b="1" dirty="0"/>
              <a:t>программ</a:t>
            </a:r>
            <a:r>
              <a:rPr lang="ru-RU" sz="3600" b="1" dirty="0"/>
              <a:t>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4400" b="1" dirty="0" smtClean="0"/>
              <a:t>дополнительного</a:t>
            </a:r>
            <a:r>
              <a:rPr lang="ru-RU" sz="3600" b="1" dirty="0" smtClean="0"/>
              <a:t> </a:t>
            </a:r>
            <a:r>
              <a:rPr lang="ru-RU" sz="3600" b="1" dirty="0"/>
              <a:t>образования</a:t>
            </a:r>
            <a:endParaRPr lang="ru-RU" sz="36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86209" y="3140968"/>
            <a:ext cx="6858000" cy="461664"/>
          </a:xfrm>
        </p:spPr>
        <p:txBody>
          <a:bodyPr/>
          <a:lstStyle/>
          <a:p>
            <a:r>
              <a:rPr lang="ru-RU" b="1" dirty="0">
                <a:solidFill>
                  <a:srgbClr val="39302B"/>
                </a:solidFill>
              </a:rPr>
              <a:t>Районная </a:t>
            </a:r>
            <a:r>
              <a:rPr lang="ru-RU" b="1" dirty="0" smtClean="0">
                <a:solidFill>
                  <a:srgbClr val="39302B"/>
                </a:solidFill>
              </a:rPr>
              <a:t>научно-методическая </a:t>
            </a:r>
            <a:r>
              <a:rPr lang="ru-RU" b="1" dirty="0">
                <a:solidFill>
                  <a:srgbClr val="39302B"/>
                </a:solidFill>
              </a:rPr>
              <a:t>конференция</a:t>
            </a:r>
          </a:p>
          <a:p>
            <a:endParaRPr lang="ru-RU" dirty="0"/>
          </a:p>
        </p:txBody>
      </p:sp>
      <p:sp>
        <p:nvSpPr>
          <p:cNvPr id="6" name="Shape 107"/>
          <p:cNvSpPr/>
          <p:nvPr/>
        </p:nvSpPr>
        <p:spPr>
          <a:xfrm>
            <a:off x="2722039" y="6021288"/>
            <a:ext cx="393819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0" i="0" u="none" strike="noStrike" cap="none" baseline="0" dirty="0">
                <a:solidFill>
                  <a:srgbClr val="39302B"/>
                </a:solidFill>
                <a:latin typeface="Calibri"/>
                <a:ea typeface="Calibri"/>
                <a:cs typeface="Calibri"/>
                <a:sym typeface="Calibri"/>
              </a:rPr>
              <a:t>Санкт-Петербург, </a:t>
            </a:r>
            <a:r>
              <a:rPr lang="ru-RU" sz="1600" b="0" i="0" u="none" strike="noStrike" cap="none" baseline="0" dirty="0" smtClean="0">
                <a:solidFill>
                  <a:srgbClr val="39302B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600" b="0" i="0" u="none" strike="noStrike" cap="none" baseline="0" dirty="0" smtClean="0">
                <a:solidFill>
                  <a:srgbClr val="39302B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ru-RU" sz="1600" b="0" i="0" u="none" strike="noStrike" cap="none" baseline="0" dirty="0" smtClean="0">
                <a:solidFill>
                  <a:srgbClr val="3930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b="0" i="0" u="none" strike="noStrike" cap="none" baseline="0" dirty="0">
                <a:solidFill>
                  <a:srgbClr val="39302B"/>
                </a:solidFill>
                <a:latin typeface="Calibri"/>
                <a:ea typeface="Calibri"/>
                <a:cs typeface="Calibri"/>
                <a:sym typeface="Calibri"/>
              </a:rPr>
              <a:t>декабря </a:t>
            </a:r>
            <a:r>
              <a:rPr lang="ru-RU" sz="1600" b="0" i="0" u="none" strike="noStrike" cap="none" baseline="0" dirty="0" smtClean="0">
                <a:solidFill>
                  <a:srgbClr val="39302B"/>
                </a:solidFill>
                <a:latin typeface="Calibri"/>
                <a:ea typeface="Calibri"/>
                <a:cs typeface="Calibri"/>
                <a:sym typeface="Calibri"/>
              </a:rPr>
              <a:t>201</a:t>
            </a:r>
            <a:r>
              <a:rPr lang="en-US" sz="1600" b="0" i="0" u="none" strike="noStrike" cap="none" baseline="0" dirty="0" smtClean="0">
                <a:solidFill>
                  <a:srgbClr val="39302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lang="ru-RU" sz="1600" b="0" i="0" u="none" strike="noStrike" cap="none" baseline="0" dirty="0">
              <a:solidFill>
                <a:srgbClr val="3930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108"/>
          <p:cNvSpPr/>
          <p:nvPr/>
        </p:nvSpPr>
        <p:spPr>
          <a:xfrm>
            <a:off x="5115209" y="3739445"/>
            <a:ext cx="3888433" cy="33672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 dirty="0">
                <a:solidFill>
                  <a:srgbClr val="39302B"/>
                </a:solidFill>
                <a:latin typeface="Calibri"/>
                <a:ea typeface="Calibri"/>
                <a:cs typeface="Calibri"/>
                <a:sym typeface="Calibri"/>
              </a:rPr>
              <a:t>Государственное бюджетное общеобразовательное учреждение </a:t>
            </a:r>
          </a:p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 dirty="0">
                <a:solidFill>
                  <a:srgbClr val="39302B"/>
                </a:solidFill>
                <a:latin typeface="Calibri"/>
                <a:ea typeface="Calibri"/>
                <a:cs typeface="Calibri"/>
                <a:sym typeface="Calibri"/>
              </a:rPr>
              <a:t>средняя общеобразовательная школа № 72 с углубленным изучением немецкого языка Калининского района </a:t>
            </a:r>
            <a:r>
              <a:rPr lang="ru-RU" sz="1800" b="0" i="0" u="none" strike="noStrike" cap="none" baseline="0" dirty="0" smtClean="0">
                <a:solidFill>
                  <a:srgbClr val="39302B"/>
                </a:solidFill>
                <a:latin typeface="Calibri"/>
                <a:ea typeface="Calibri"/>
                <a:cs typeface="Calibri"/>
                <a:sym typeface="Calibri"/>
              </a:rPr>
              <a:t>Санкт-Петербурга</a:t>
            </a:r>
            <a:endParaRPr lang="en-US" sz="1800" b="0" i="0" u="none" strike="noStrike" cap="none" baseline="0" dirty="0" smtClean="0">
              <a:solidFill>
                <a:srgbClr val="39302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buSzPct val="25000"/>
              <a:buNone/>
            </a:pPr>
            <a:endParaRPr lang="ru-RU" sz="2400" b="0" i="0" u="none" strike="noStrike" cap="none" baseline="0" dirty="0">
              <a:solidFill>
                <a:srgbClr val="3930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C:\Users\Alla\Desktop\photo216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25050">
            <a:off x="629047" y="3757239"/>
            <a:ext cx="2521300" cy="23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55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Ученик\Рабочий стол\конференция.лок подвижные игры\x87pySn7Eg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000504"/>
            <a:ext cx="4214842" cy="271464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8" name="Picture 4" descr="C:\Documents and Settings\Ученик\Рабочий стол\конференция.лок подвижные игры\OoHBK_Sj1D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000108"/>
            <a:ext cx="4214842" cy="292895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9" name="Picture 5" descr="C:\Documents and Settings\Ученик\Рабочий стол\конференция.лок подвижные игры\8S767h_RaW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000108"/>
            <a:ext cx="4214842" cy="292895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6" name="Picture 2" descr="C:\Documents and Settings\Ученик\Рабочий стол\конференция.лок подвижные игры\cvSKOp4t_s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976685"/>
            <a:ext cx="4213258" cy="27384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42910" y="214290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Условия ЛОК в 2016 году</a:t>
            </a:r>
            <a:endParaRPr lang="ru-RU" sz="36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786842" cy="72547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Приоритетные направления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290" name="Picture 2" descr="D:\Doks\Desktop\все\СКО Смена\DSC_10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4607719" cy="307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Documents and Settings\Ученик\Рабочий стол\конференция.лок подвижные игры\SAM_47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929066"/>
            <a:ext cx="4637476" cy="2928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Ученик\Рабочий стол\конференция.лок подвижные игры\DSC_04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000108"/>
            <a:ext cx="4500562" cy="2997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Doks\Desktop\все\СКО Смена\ско2\DSC_0762 (2)-minм дубл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857627"/>
            <a:ext cx="4500558" cy="300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Общие цели </a:t>
            </a:r>
            <a:br>
              <a:rPr lang="ru-RU" sz="6000" b="1" dirty="0" smtClean="0">
                <a:solidFill>
                  <a:schemeClr val="tx1"/>
                </a:solidFill>
              </a:rPr>
            </a:br>
            <a:r>
              <a:rPr lang="ru-RU" sz="6000" b="1" dirty="0" smtClean="0">
                <a:solidFill>
                  <a:schemeClr val="tx1"/>
                </a:solidFill>
              </a:rPr>
              <a:t>нашей поездки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:\Doks\Desktop\все\СКО Смена\DSC_08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4607715" cy="30718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055" name="Picture 7" descr="D:\Doks\Desktop\все\СКО Смена\DSC_08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6287" y="857232"/>
            <a:ext cx="4607713" cy="30718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056" name="Picture 8" descr="D:\Doks\Desktop\все\СКО Смена\DSC_07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67124"/>
            <a:ext cx="4786313" cy="31908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057" name="Picture 9" descr="D:\Doks\Desktop\все\СКО Смена\DSC_08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3524247"/>
            <a:ext cx="5000628" cy="333375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содействие физическому, психическому, интеллектуальному, нравственному развитию детей;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Doks\Desktop\все\СКО Смена\DSC_03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71434"/>
            <a:ext cx="5357818" cy="357187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75" name="Picture 3" descr="D:\Doks\Desktop\все\СКО Смена\DSC_01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143245"/>
            <a:ext cx="5572131" cy="3714754"/>
          </a:xfrm>
          <a:prstGeom prst="rect">
            <a:avLst/>
          </a:prstGeom>
          <a:ln/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0" y="142852"/>
            <a:ext cx="37861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создание педагогической воспитательной среды, способствующей укреплению здоровья детей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Doks\Desktop\все\СКО Смена\DSC_08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714748"/>
            <a:ext cx="4714876" cy="3143251"/>
          </a:xfrm>
          <a:prstGeom prst="rect">
            <a:avLst/>
          </a:prstGeom>
          <a:scene3d>
            <a:camera prst="perspective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098" name="Picture 2" descr="D:\Doks\Desktop\все\СКО Смена\DSC_09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5594657" cy="3888967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929190" y="500042"/>
            <a:ext cx="42148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создание условий для интеллектуального развития ребенка и формирования его коммуникативных и социальных навыков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57200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через игровую и проектную деятельность посредством немецкого языка;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Воспитать Человека"/>
  <p:tag name="ISPRING_RESOURCE_PATHS_HASH_2" val="ee24b3dbeef75bb7611e961d679d5717517526"/>
</p:tagLst>
</file>

<file path=ppt/theme/theme1.xml><?xml version="1.0" encoding="utf-8"?>
<a:theme xmlns:a="http://schemas.openxmlformats.org/drawingml/2006/main" name="konf-2015-12-01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konf-2015-12-01</Template>
  <TotalTime>2434</TotalTime>
  <Words>396</Words>
  <Application>Microsoft Office PowerPoint</Application>
  <PresentationFormat>Экран (4:3)</PresentationFormat>
  <Paragraphs>100</Paragraphs>
  <Slides>34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konf-2015-12-01</vt:lpstr>
      <vt:lpstr>Эффективность взаимодействия специалистов в реализации интегрированных программ ЛОК</vt:lpstr>
      <vt:lpstr> С 2 – 23 июня 2016г. была организована поездка в детский лагерь СКО «Смена» г.Анапа, п.Сукко</vt:lpstr>
      <vt:lpstr>Презентация PowerPoint</vt:lpstr>
      <vt:lpstr>Презентация PowerPoint</vt:lpstr>
      <vt:lpstr>Приоритетные направления </vt:lpstr>
      <vt:lpstr>Общие цели  нашей поездки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Ожидаемые результаты:</vt:lpstr>
      <vt:lpstr>Экологическое воспитание Походы</vt:lpstr>
      <vt:lpstr>Презентация PowerPoint</vt:lpstr>
      <vt:lpstr>Презентация PowerPoint</vt:lpstr>
      <vt:lpstr>Физкультурно-спортивная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Инсценировка «Кот в сапогах»</vt:lpstr>
      <vt:lpstr>Источники графики</vt:lpstr>
      <vt:lpstr>ОБРАТНАЯ СВЯЗЬ</vt:lpstr>
      <vt:lpstr>Интегрированный подход  к реализации программ  дополнительного образования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Воспитать Человека</dc:title>
  <dc:creator>Alla</dc:creator>
  <cp:lastModifiedBy>Alla</cp:lastModifiedBy>
  <cp:revision>172</cp:revision>
  <dcterms:created xsi:type="dcterms:W3CDTF">2015-11-26T06:24:49Z</dcterms:created>
  <dcterms:modified xsi:type="dcterms:W3CDTF">2016-12-12T14:08:20Z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2203910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