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64" r:id="rId2"/>
    <p:sldId id="394" r:id="rId3"/>
    <p:sldId id="403" r:id="rId4"/>
    <p:sldId id="414" r:id="rId5"/>
    <p:sldId id="405" r:id="rId6"/>
    <p:sldId id="431" r:id="rId7"/>
    <p:sldId id="425" r:id="rId8"/>
    <p:sldId id="426" r:id="rId9"/>
    <p:sldId id="427" r:id="rId10"/>
    <p:sldId id="368" r:id="rId11"/>
    <p:sldId id="432" r:id="rId12"/>
    <p:sldId id="436" r:id="rId13"/>
  </p:sldIdLst>
  <p:sldSz cx="9144000" cy="6858000" type="screen4x3"/>
  <p:notesSz cx="6669088" cy="99282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5F44C8-78D4-47E3-B11E-25771E91615A}">
          <p14:sldIdLst>
            <p14:sldId id="264"/>
            <p14:sldId id="394"/>
            <p14:sldId id="403"/>
            <p14:sldId id="414"/>
            <p14:sldId id="405"/>
            <p14:sldId id="431"/>
            <p14:sldId id="425"/>
            <p14:sldId id="426"/>
            <p14:sldId id="427"/>
            <p14:sldId id="368"/>
            <p14:sldId id="432"/>
            <p14:sldId id="43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0000"/>
    <a:srgbClr val="666633"/>
    <a:srgbClr val="CCFF33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BBFF7-E472-4643-8C1B-611735D43E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89426-98C4-4B95-BD8A-E9B1B8AD9C8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800" dirty="0" smtClean="0">
              <a:solidFill>
                <a:srgbClr val="8A0000"/>
              </a:solidFill>
            </a:rPr>
            <a:t>Исследовательские методы</a:t>
          </a:r>
          <a:endParaRPr lang="ru-RU" altLang="ru-RU" sz="2800" dirty="0">
            <a:solidFill>
              <a:srgbClr val="8A0000"/>
            </a:solidFill>
          </a:endParaRPr>
        </a:p>
      </dgm:t>
    </dgm:pt>
    <dgm:pt modelId="{9535B2DB-11FA-4147-8826-B5C433A7FA58}" type="parTrans" cxnId="{62A1BB0F-215F-4852-8C9A-14954C8255E7}">
      <dgm:prSet/>
      <dgm:spPr/>
      <dgm:t>
        <a:bodyPr/>
        <a:lstStyle/>
        <a:p>
          <a:endParaRPr lang="ru-RU" sz="2800">
            <a:solidFill>
              <a:srgbClr val="8A0000"/>
            </a:solidFill>
          </a:endParaRPr>
        </a:p>
      </dgm:t>
    </dgm:pt>
    <dgm:pt modelId="{B5BA28F9-B12F-4CB6-AB36-663AA6C7CCA7}" type="sibTrans" cxnId="{62A1BB0F-215F-4852-8C9A-14954C8255E7}">
      <dgm:prSet/>
      <dgm:spPr/>
      <dgm:t>
        <a:bodyPr/>
        <a:lstStyle/>
        <a:p>
          <a:endParaRPr lang="ru-RU" sz="2800">
            <a:solidFill>
              <a:srgbClr val="8A0000"/>
            </a:solidFill>
          </a:endParaRPr>
        </a:p>
      </dgm:t>
    </dgm:pt>
    <dgm:pt modelId="{8D22AD11-A782-4E93-99C4-17B1BB5090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800" dirty="0" smtClean="0">
              <a:solidFill>
                <a:srgbClr val="8A0000"/>
              </a:solidFill>
            </a:rPr>
            <a:t>Творческие задания</a:t>
          </a:r>
        </a:p>
      </dgm:t>
    </dgm:pt>
    <dgm:pt modelId="{64416761-26F5-424E-9A11-4D721DF7A161}" type="parTrans" cxnId="{0975E79A-E4A2-4BCB-8FB5-E6526A204537}">
      <dgm:prSet/>
      <dgm:spPr/>
      <dgm:t>
        <a:bodyPr/>
        <a:lstStyle/>
        <a:p>
          <a:endParaRPr lang="ru-RU" sz="2800">
            <a:solidFill>
              <a:srgbClr val="8A0000"/>
            </a:solidFill>
          </a:endParaRPr>
        </a:p>
      </dgm:t>
    </dgm:pt>
    <dgm:pt modelId="{64880ABE-D81A-4B1D-A3E4-300367B776E9}" type="sibTrans" cxnId="{0975E79A-E4A2-4BCB-8FB5-E6526A204537}">
      <dgm:prSet/>
      <dgm:spPr/>
      <dgm:t>
        <a:bodyPr/>
        <a:lstStyle/>
        <a:p>
          <a:endParaRPr lang="ru-RU" sz="2800">
            <a:solidFill>
              <a:srgbClr val="8A0000"/>
            </a:solidFill>
          </a:endParaRPr>
        </a:p>
      </dgm:t>
    </dgm:pt>
    <dgm:pt modelId="{B1B8FF68-665A-4C44-96B8-3F22BA5B6F84}">
      <dgm:prSet custT="1"/>
      <dgm:spPr>
        <a:solidFill>
          <a:srgbClr val="CCFF33"/>
        </a:solidFill>
      </dgm:spPr>
      <dgm:t>
        <a:bodyPr/>
        <a:lstStyle/>
        <a:p>
          <a:r>
            <a:rPr lang="ru-RU" altLang="ru-RU" sz="2800" dirty="0" smtClean="0">
              <a:solidFill>
                <a:srgbClr val="8A0000"/>
              </a:solidFill>
            </a:rPr>
            <a:t>Учебные проекты</a:t>
          </a:r>
          <a:endParaRPr lang="ru-RU" altLang="ru-RU" sz="2800" dirty="0">
            <a:solidFill>
              <a:srgbClr val="8A0000"/>
            </a:solidFill>
          </a:endParaRPr>
        </a:p>
      </dgm:t>
    </dgm:pt>
    <dgm:pt modelId="{451A4DAF-21FF-49C3-BB72-E4703BC36F1A}" type="parTrans" cxnId="{E75FA206-120A-4586-81C3-517DA5ACB97B}">
      <dgm:prSet/>
      <dgm:spPr/>
      <dgm:t>
        <a:bodyPr/>
        <a:lstStyle/>
        <a:p>
          <a:endParaRPr lang="ru-RU" sz="2800">
            <a:solidFill>
              <a:srgbClr val="8A0000"/>
            </a:solidFill>
          </a:endParaRPr>
        </a:p>
      </dgm:t>
    </dgm:pt>
    <dgm:pt modelId="{05665F51-D78D-4C17-8212-9332CB3E27F5}" type="sibTrans" cxnId="{E75FA206-120A-4586-81C3-517DA5ACB97B}">
      <dgm:prSet/>
      <dgm:spPr/>
      <dgm:t>
        <a:bodyPr/>
        <a:lstStyle/>
        <a:p>
          <a:endParaRPr lang="ru-RU" sz="2800">
            <a:solidFill>
              <a:srgbClr val="8A0000"/>
            </a:solidFill>
          </a:endParaRPr>
        </a:p>
      </dgm:t>
    </dgm:pt>
    <dgm:pt modelId="{128298AB-3C1D-4870-9C65-D268946ECDC9}" type="pres">
      <dgm:prSet presAssocID="{FBDBBFF7-E472-4643-8C1B-611735D43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4BB9C-E155-4B94-8081-688574B8736F}" type="pres">
      <dgm:prSet presAssocID="{75D89426-98C4-4B95-BD8A-E9B1B8AD9C81}" presName="parentLin" presStyleCnt="0"/>
      <dgm:spPr/>
    </dgm:pt>
    <dgm:pt modelId="{E2573C7C-5512-41BC-A65A-A536ED41412A}" type="pres">
      <dgm:prSet presAssocID="{75D89426-98C4-4B95-BD8A-E9B1B8AD9C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C5E249-2117-485A-ACA8-3287F850F160}" type="pres">
      <dgm:prSet presAssocID="{75D89426-98C4-4B95-BD8A-E9B1B8AD9C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17E6D-7FDF-4572-991C-AA4E4B57D56B}" type="pres">
      <dgm:prSet presAssocID="{75D89426-98C4-4B95-BD8A-E9B1B8AD9C81}" presName="negativeSpace" presStyleCnt="0"/>
      <dgm:spPr/>
    </dgm:pt>
    <dgm:pt modelId="{6968203D-3DC7-4977-AA85-6BF3773ADCB1}" type="pres">
      <dgm:prSet presAssocID="{75D89426-98C4-4B95-BD8A-E9B1B8AD9C81}" presName="childText" presStyleLbl="conFgAcc1" presStyleIdx="0" presStyleCnt="3">
        <dgm:presLayoutVars>
          <dgm:bulletEnabled val="1"/>
        </dgm:presLayoutVars>
      </dgm:prSet>
      <dgm:spPr/>
    </dgm:pt>
    <dgm:pt modelId="{2EB9EF0C-9ACA-4B33-94F3-A11F20849F92}" type="pres">
      <dgm:prSet presAssocID="{B5BA28F9-B12F-4CB6-AB36-663AA6C7CCA7}" presName="spaceBetweenRectangles" presStyleCnt="0"/>
      <dgm:spPr/>
    </dgm:pt>
    <dgm:pt modelId="{92232AA8-F226-46F0-BDD8-E4015A6F87C2}" type="pres">
      <dgm:prSet presAssocID="{8D22AD11-A782-4E93-99C4-17B1BB509028}" presName="parentLin" presStyleCnt="0"/>
      <dgm:spPr/>
    </dgm:pt>
    <dgm:pt modelId="{DF9870DA-9A1B-4237-AE07-A5E3D36C6470}" type="pres">
      <dgm:prSet presAssocID="{8D22AD11-A782-4E93-99C4-17B1BB5090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60F0B5-A53D-4161-B63A-DB434CB89D29}" type="pres">
      <dgm:prSet presAssocID="{8D22AD11-A782-4E93-99C4-17B1BB5090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0641-DBAD-4575-A5C6-7598A94C6DB8}" type="pres">
      <dgm:prSet presAssocID="{8D22AD11-A782-4E93-99C4-17B1BB509028}" presName="negativeSpace" presStyleCnt="0"/>
      <dgm:spPr/>
    </dgm:pt>
    <dgm:pt modelId="{83823B2F-8682-4011-808C-A076CD01D6A3}" type="pres">
      <dgm:prSet presAssocID="{8D22AD11-A782-4E93-99C4-17B1BB509028}" presName="childText" presStyleLbl="conFgAcc1" presStyleIdx="1" presStyleCnt="3">
        <dgm:presLayoutVars>
          <dgm:bulletEnabled val="1"/>
        </dgm:presLayoutVars>
      </dgm:prSet>
      <dgm:spPr/>
    </dgm:pt>
    <dgm:pt modelId="{940263C0-584B-4F30-A6F8-592238316760}" type="pres">
      <dgm:prSet presAssocID="{64880ABE-D81A-4B1D-A3E4-300367B776E9}" presName="spaceBetweenRectangles" presStyleCnt="0"/>
      <dgm:spPr/>
    </dgm:pt>
    <dgm:pt modelId="{26D85D64-369A-4C9F-80E4-FBCD74E3F703}" type="pres">
      <dgm:prSet presAssocID="{B1B8FF68-665A-4C44-96B8-3F22BA5B6F84}" presName="parentLin" presStyleCnt="0"/>
      <dgm:spPr/>
    </dgm:pt>
    <dgm:pt modelId="{57B04A7D-EDA3-4A31-A333-B63B96BAB4E2}" type="pres">
      <dgm:prSet presAssocID="{B1B8FF68-665A-4C44-96B8-3F22BA5B6F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4B1F7F4-CE83-46EE-B072-9F8F522F72F1}" type="pres">
      <dgm:prSet presAssocID="{B1B8FF68-665A-4C44-96B8-3F22BA5B6F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03538-6651-4DAB-879E-32A470CDAD07}" type="pres">
      <dgm:prSet presAssocID="{B1B8FF68-665A-4C44-96B8-3F22BA5B6F84}" presName="negativeSpace" presStyleCnt="0"/>
      <dgm:spPr/>
    </dgm:pt>
    <dgm:pt modelId="{2167188C-47E8-4B60-96C0-567555C5C87D}" type="pres">
      <dgm:prSet presAssocID="{B1B8FF68-665A-4C44-96B8-3F22BA5B6F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0BA7A8-F92F-45FC-AEC9-413199618A7A}" type="presOf" srcId="{8D22AD11-A782-4E93-99C4-17B1BB509028}" destId="{E360F0B5-A53D-4161-B63A-DB434CB89D29}" srcOrd="1" destOrd="0" presId="urn:microsoft.com/office/officeart/2005/8/layout/list1"/>
    <dgm:cxn modelId="{625E7326-602D-406D-8C11-4A1879C02B49}" type="presOf" srcId="{B1B8FF68-665A-4C44-96B8-3F22BA5B6F84}" destId="{C4B1F7F4-CE83-46EE-B072-9F8F522F72F1}" srcOrd="1" destOrd="0" presId="urn:microsoft.com/office/officeart/2005/8/layout/list1"/>
    <dgm:cxn modelId="{0975E79A-E4A2-4BCB-8FB5-E6526A204537}" srcId="{FBDBBFF7-E472-4643-8C1B-611735D43E92}" destId="{8D22AD11-A782-4E93-99C4-17B1BB509028}" srcOrd="1" destOrd="0" parTransId="{64416761-26F5-424E-9A11-4D721DF7A161}" sibTransId="{64880ABE-D81A-4B1D-A3E4-300367B776E9}"/>
    <dgm:cxn modelId="{555BABC0-B71E-4C97-BEEC-E91D551B5124}" type="presOf" srcId="{FBDBBFF7-E472-4643-8C1B-611735D43E92}" destId="{128298AB-3C1D-4870-9C65-D268946ECDC9}" srcOrd="0" destOrd="0" presId="urn:microsoft.com/office/officeart/2005/8/layout/list1"/>
    <dgm:cxn modelId="{68198E81-AF62-4DEE-9AE1-E43EB5B61D70}" type="presOf" srcId="{75D89426-98C4-4B95-BD8A-E9B1B8AD9C81}" destId="{E2573C7C-5512-41BC-A65A-A536ED41412A}" srcOrd="0" destOrd="0" presId="urn:microsoft.com/office/officeart/2005/8/layout/list1"/>
    <dgm:cxn modelId="{62A1BB0F-215F-4852-8C9A-14954C8255E7}" srcId="{FBDBBFF7-E472-4643-8C1B-611735D43E92}" destId="{75D89426-98C4-4B95-BD8A-E9B1B8AD9C81}" srcOrd="0" destOrd="0" parTransId="{9535B2DB-11FA-4147-8826-B5C433A7FA58}" sibTransId="{B5BA28F9-B12F-4CB6-AB36-663AA6C7CCA7}"/>
    <dgm:cxn modelId="{E75FA206-120A-4586-81C3-517DA5ACB97B}" srcId="{FBDBBFF7-E472-4643-8C1B-611735D43E92}" destId="{B1B8FF68-665A-4C44-96B8-3F22BA5B6F84}" srcOrd="2" destOrd="0" parTransId="{451A4DAF-21FF-49C3-BB72-E4703BC36F1A}" sibTransId="{05665F51-D78D-4C17-8212-9332CB3E27F5}"/>
    <dgm:cxn modelId="{B6DA349E-97EC-4B50-9168-B9B52C467EFF}" type="presOf" srcId="{75D89426-98C4-4B95-BD8A-E9B1B8AD9C81}" destId="{CCC5E249-2117-485A-ACA8-3287F850F160}" srcOrd="1" destOrd="0" presId="urn:microsoft.com/office/officeart/2005/8/layout/list1"/>
    <dgm:cxn modelId="{7F47F4E0-4059-4E2F-B7C7-AFF4B739A125}" type="presOf" srcId="{8D22AD11-A782-4E93-99C4-17B1BB509028}" destId="{DF9870DA-9A1B-4237-AE07-A5E3D36C6470}" srcOrd="0" destOrd="0" presId="urn:microsoft.com/office/officeart/2005/8/layout/list1"/>
    <dgm:cxn modelId="{1AD96D9B-4558-43CC-B673-A971C16A5E37}" type="presOf" srcId="{B1B8FF68-665A-4C44-96B8-3F22BA5B6F84}" destId="{57B04A7D-EDA3-4A31-A333-B63B96BAB4E2}" srcOrd="0" destOrd="0" presId="urn:microsoft.com/office/officeart/2005/8/layout/list1"/>
    <dgm:cxn modelId="{0E04D8DA-A34F-4A38-97A3-EAE4A7B2ED62}" type="presParOf" srcId="{128298AB-3C1D-4870-9C65-D268946ECDC9}" destId="{6694BB9C-E155-4B94-8081-688574B8736F}" srcOrd="0" destOrd="0" presId="urn:microsoft.com/office/officeart/2005/8/layout/list1"/>
    <dgm:cxn modelId="{18CAAC16-D777-4809-BD1F-7FC5416A0711}" type="presParOf" srcId="{6694BB9C-E155-4B94-8081-688574B8736F}" destId="{E2573C7C-5512-41BC-A65A-A536ED41412A}" srcOrd="0" destOrd="0" presId="urn:microsoft.com/office/officeart/2005/8/layout/list1"/>
    <dgm:cxn modelId="{8E7EE964-5B39-4BEA-B753-6E83D68D8AA4}" type="presParOf" srcId="{6694BB9C-E155-4B94-8081-688574B8736F}" destId="{CCC5E249-2117-485A-ACA8-3287F850F160}" srcOrd="1" destOrd="0" presId="urn:microsoft.com/office/officeart/2005/8/layout/list1"/>
    <dgm:cxn modelId="{5F8CD305-CB96-4DA9-BA8C-38123FF7D416}" type="presParOf" srcId="{128298AB-3C1D-4870-9C65-D268946ECDC9}" destId="{F9B17E6D-7FDF-4572-991C-AA4E4B57D56B}" srcOrd="1" destOrd="0" presId="urn:microsoft.com/office/officeart/2005/8/layout/list1"/>
    <dgm:cxn modelId="{E1458350-7E71-497B-8721-EB9542254FEA}" type="presParOf" srcId="{128298AB-3C1D-4870-9C65-D268946ECDC9}" destId="{6968203D-3DC7-4977-AA85-6BF3773ADCB1}" srcOrd="2" destOrd="0" presId="urn:microsoft.com/office/officeart/2005/8/layout/list1"/>
    <dgm:cxn modelId="{287B422C-2868-4229-A54F-2656654D9B9B}" type="presParOf" srcId="{128298AB-3C1D-4870-9C65-D268946ECDC9}" destId="{2EB9EF0C-9ACA-4B33-94F3-A11F20849F92}" srcOrd="3" destOrd="0" presId="urn:microsoft.com/office/officeart/2005/8/layout/list1"/>
    <dgm:cxn modelId="{800E5663-0D8B-4D5B-89F0-2BCC79F338D0}" type="presParOf" srcId="{128298AB-3C1D-4870-9C65-D268946ECDC9}" destId="{92232AA8-F226-46F0-BDD8-E4015A6F87C2}" srcOrd="4" destOrd="0" presId="urn:microsoft.com/office/officeart/2005/8/layout/list1"/>
    <dgm:cxn modelId="{00DAED72-DCF1-462E-B11C-58FDF2733FB5}" type="presParOf" srcId="{92232AA8-F226-46F0-BDD8-E4015A6F87C2}" destId="{DF9870DA-9A1B-4237-AE07-A5E3D36C6470}" srcOrd="0" destOrd="0" presId="urn:microsoft.com/office/officeart/2005/8/layout/list1"/>
    <dgm:cxn modelId="{8688B3FB-3645-4932-B8A0-19EE3EF4BB43}" type="presParOf" srcId="{92232AA8-F226-46F0-BDD8-E4015A6F87C2}" destId="{E360F0B5-A53D-4161-B63A-DB434CB89D29}" srcOrd="1" destOrd="0" presId="urn:microsoft.com/office/officeart/2005/8/layout/list1"/>
    <dgm:cxn modelId="{A2850EBC-C8A9-44B9-8071-3047C8830B1E}" type="presParOf" srcId="{128298AB-3C1D-4870-9C65-D268946ECDC9}" destId="{B1800641-DBAD-4575-A5C6-7598A94C6DB8}" srcOrd="5" destOrd="0" presId="urn:microsoft.com/office/officeart/2005/8/layout/list1"/>
    <dgm:cxn modelId="{E8871EE6-6B18-4AB0-99EC-CA1050FBC7E6}" type="presParOf" srcId="{128298AB-3C1D-4870-9C65-D268946ECDC9}" destId="{83823B2F-8682-4011-808C-A076CD01D6A3}" srcOrd="6" destOrd="0" presId="urn:microsoft.com/office/officeart/2005/8/layout/list1"/>
    <dgm:cxn modelId="{1826E51D-C771-47AE-A31A-287A56FB99C9}" type="presParOf" srcId="{128298AB-3C1D-4870-9C65-D268946ECDC9}" destId="{940263C0-584B-4F30-A6F8-592238316760}" srcOrd="7" destOrd="0" presId="urn:microsoft.com/office/officeart/2005/8/layout/list1"/>
    <dgm:cxn modelId="{D717B3F3-C7EC-4CEF-B50F-7F8711F365CB}" type="presParOf" srcId="{128298AB-3C1D-4870-9C65-D268946ECDC9}" destId="{26D85D64-369A-4C9F-80E4-FBCD74E3F703}" srcOrd="8" destOrd="0" presId="urn:microsoft.com/office/officeart/2005/8/layout/list1"/>
    <dgm:cxn modelId="{0511E81F-8DB9-4D8F-A2E8-087B5D951C77}" type="presParOf" srcId="{26D85D64-369A-4C9F-80E4-FBCD74E3F703}" destId="{57B04A7D-EDA3-4A31-A333-B63B96BAB4E2}" srcOrd="0" destOrd="0" presId="urn:microsoft.com/office/officeart/2005/8/layout/list1"/>
    <dgm:cxn modelId="{C0C3E52F-9261-4409-88F7-B8090CFAC287}" type="presParOf" srcId="{26D85D64-369A-4C9F-80E4-FBCD74E3F703}" destId="{C4B1F7F4-CE83-46EE-B072-9F8F522F72F1}" srcOrd="1" destOrd="0" presId="urn:microsoft.com/office/officeart/2005/8/layout/list1"/>
    <dgm:cxn modelId="{03B3263B-501E-42AE-A5EB-6B54C27F6421}" type="presParOf" srcId="{128298AB-3C1D-4870-9C65-D268946ECDC9}" destId="{33903538-6651-4DAB-879E-32A470CDAD07}" srcOrd="9" destOrd="0" presId="urn:microsoft.com/office/officeart/2005/8/layout/list1"/>
    <dgm:cxn modelId="{6A88B93F-9B4C-48D6-904E-F01BAD55B727}" type="presParOf" srcId="{128298AB-3C1D-4870-9C65-D268946ECDC9}" destId="{2167188C-47E8-4B60-96C0-567555C5C8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BBFF7-E472-4643-8C1B-611735D43E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89426-98C4-4B95-BD8A-E9B1B8AD9C8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800" dirty="0" smtClean="0">
              <a:solidFill>
                <a:schemeClr val="tx1"/>
              </a:solidFill>
            </a:rPr>
            <a:t>Массовая</a:t>
          </a:r>
          <a:endParaRPr lang="ru-RU" altLang="ru-RU" sz="2800" dirty="0">
            <a:solidFill>
              <a:schemeClr val="tx1"/>
            </a:solidFill>
          </a:endParaRPr>
        </a:p>
      </dgm:t>
    </dgm:pt>
    <dgm:pt modelId="{9535B2DB-11FA-4147-8826-B5C433A7FA58}" type="parTrans" cxnId="{62A1BB0F-215F-4852-8C9A-14954C8255E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5BA28F9-B12F-4CB6-AB36-663AA6C7CCA7}" type="sibTrans" cxnId="{62A1BB0F-215F-4852-8C9A-14954C8255E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D22AD11-A782-4E93-99C4-17B1BB50902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800" dirty="0" smtClean="0">
              <a:solidFill>
                <a:schemeClr val="tx1"/>
              </a:solidFill>
            </a:rPr>
            <a:t>Групповая</a:t>
          </a:r>
        </a:p>
      </dgm:t>
    </dgm:pt>
    <dgm:pt modelId="{64416761-26F5-424E-9A11-4D721DF7A161}" type="parTrans" cxnId="{0975E79A-E4A2-4BCB-8FB5-E6526A20453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4880ABE-D81A-4B1D-A3E4-300367B776E9}" type="sibTrans" cxnId="{0975E79A-E4A2-4BCB-8FB5-E6526A204537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1B8FF68-665A-4C44-96B8-3F22BA5B6F84}">
      <dgm:prSet custT="1"/>
      <dgm:spPr>
        <a:solidFill>
          <a:srgbClr val="CCFF33"/>
        </a:solidFill>
      </dgm:spPr>
      <dgm:t>
        <a:bodyPr/>
        <a:lstStyle/>
        <a:p>
          <a:r>
            <a:rPr lang="ru-RU" altLang="ru-RU" sz="2800" dirty="0" smtClean="0">
              <a:solidFill>
                <a:schemeClr val="tx1"/>
              </a:solidFill>
            </a:rPr>
            <a:t>Индивидуальная</a:t>
          </a:r>
          <a:endParaRPr lang="ru-RU" altLang="ru-RU" sz="2800" dirty="0">
            <a:solidFill>
              <a:schemeClr val="tx1"/>
            </a:solidFill>
          </a:endParaRPr>
        </a:p>
      </dgm:t>
    </dgm:pt>
    <dgm:pt modelId="{451A4DAF-21FF-49C3-BB72-E4703BC36F1A}" type="parTrans" cxnId="{E75FA206-120A-4586-81C3-517DA5ACB97B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5665F51-D78D-4C17-8212-9332CB3E27F5}" type="sibTrans" cxnId="{E75FA206-120A-4586-81C3-517DA5ACB97B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324BD30-6831-4FD1-B10C-0B51FE9183F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игры, конкурсы.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4C33F-6952-4C3A-BEB2-617A00052F19}" type="parTrans" cxnId="{9F6DC1E1-DCC2-4267-A2AD-EB520526FE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40FACE-0221-46C9-A833-8C4CD9ADB44A}" type="sibTrans" cxnId="{9F6DC1E1-DCC2-4267-A2AD-EB520526FE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2CFC00-1CAB-4124-A30E-84B9A0739CD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недели.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57FF1-1A93-4B61-A2AE-D6B5F5557EDF}" type="parTrans" cxnId="{E7BD974E-97EB-4D62-B1DD-29267AAF53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709342-F10A-4476-94A5-360279F16860}" type="sibTrans" cxnId="{E7BD974E-97EB-4D62-B1DD-29267AAF53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32ECA6-8A38-4F99-B506-C98647A95E7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Конференции.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1ABE6-CC71-44AF-850C-F7118FCD0A14}" type="parTrans" cxnId="{62919F9C-667F-4AD9-8D21-99F0D468CD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209CC8-F55A-48FC-B982-05CA525E3703}" type="sibTrans" cxnId="{62919F9C-667F-4AD9-8D21-99F0D468CD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8A7DB6-01AC-478E-B7A1-4408409ADABB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Школьное исследовательское общество.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311F8-4655-46BA-8AC4-A81FE7509445}" type="parTrans" cxnId="{457D9A13-BD71-4874-9476-2DCFAF6E2F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5B17A4-54A2-4C43-8D84-B1DCD2F168BE}" type="sibTrans" cxnId="{457D9A13-BD71-4874-9476-2DCFAF6E2F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6458F1-D050-4925-8FF9-0487DC6EC3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Факультативы, элективные курсы, кружки.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4D190-3E56-4F35-B315-BD61309A8637}" type="parTrans" cxnId="{C8E9E31A-0A12-4CAB-A8A3-9CD2D62E09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0D9B5D-342C-41EE-A156-0B3A1F185C76}" type="sibTrans" cxnId="{C8E9E31A-0A12-4CAB-A8A3-9CD2D62E09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20481A-C0CE-4CE2-8018-5E7C92F6014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alt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</a:t>
          </a:r>
          <a:endParaRPr lang="ru-RU" sz="1600">
            <a:solidFill>
              <a:schemeClr val="tx1"/>
            </a:solidFill>
          </a:endParaRPr>
        </a:p>
      </dgm:t>
    </dgm:pt>
    <dgm:pt modelId="{351DFE9D-1D47-4338-AB36-A835DAB34D19}" type="parTrans" cxnId="{1E8830F8-25A7-4CE5-B905-D1D383B227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7D62C0-EE4E-4B19-8111-794603A58CC2}" type="sibTrans" cxnId="{1E8830F8-25A7-4CE5-B905-D1D383B227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12B088-F846-42A0-88B2-FBCAFC0BF5F4}">
      <dgm:prSet custT="1"/>
      <dgm:spPr>
        <a:solidFill>
          <a:srgbClr val="FFFF99"/>
        </a:solidFill>
      </dgm:spPr>
      <dgm:t>
        <a:bodyPr/>
        <a:lstStyle/>
        <a:p>
          <a:r>
            <a:rPr lang="ru-RU" alt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работа.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5B551-2A1C-4224-B89B-5A3876FF2EF7}" type="parTrans" cxnId="{CDA6AAC6-E6BA-4FFC-BA3D-FA70F9A60C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219248-0E20-4569-8676-298111C70AD3}" type="sibTrans" cxnId="{CDA6AAC6-E6BA-4FFC-BA3D-FA70F9A60C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4E9FB7-93EE-42EB-97DB-3A2DE356B1BC}">
      <dgm:prSet custT="1"/>
      <dgm:spPr>
        <a:solidFill>
          <a:srgbClr val="FFFF99"/>
        </a:solidFill>
      </dgm:spPr>
      <dgm:t>
        <a:bodyPr/>
        <a:lstStyle/>
        <a:p>
          <a:r>
            <a:rPr lang="ru-RU" alt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работы.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67C8C-DBF7-43F4-8A58-2557887AFB07}" type="parTrans" cxnId="{D314371D-FF71-4213-82EE-F5C6FEF21F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B7E037-6C26-4DB0-9258-D00575A716BF}" type="sibTrans" cxnId="{D314371D-FF71-4213-82EE-F5C6FEF21F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68ADED-34CD-4B6E-A7DE-3E193C6F0C08}">
      <dgm:prSet custT="1"/>
      <dgm:spPr>
        <a:solidFill>
          <a:srgbClr val="FFFF99"/>
        </a:solidFill>
      </dgm:spPr>
      <dgm:t>
        <a:bodyPr/>
        <a:lstStyle/>
        <a:p>
          <a:r>
            <a:rPr lang="ru-RU" alt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Проекты.</a:t>
          </a:r>
          <a:endParaRPr lang="ru-RU" alt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52DB3-8CD1-4D37-823A-3B07C34CC5FC}" type="parTrans" cxnId="{E357D131-60D6-4210-B7A8-FA8A8A8CE2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7CC321-E464-40AA-86BB-3265082B4FAF}" type="sibTrans" cxnId="{E357D131-60D6-4210-B7A8-FA8A8A8CE2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8298AB-3C1D-4870-9C65-D268946ECDC9}" type="pres">
      <dgm:prSet presAssocID="{FBDBBFF7-E472-4643-8C1B-611735D43E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94BB9C-E155-4B94-8081-688574B8736F}" type="pres">
      <dgm:prSet presAssocID="{75D89426-98C4-4B95-BD8A-E9B1B8AD9C81}" presName="parentLin" presStyleCnt="0"/>
      <dgm:spPr/>
    </dgm:pt>
    <dgm:pt modelId="{E2573C7C-5512-41BC-A65A-A536ED41412A}" type="pres">
      <dgm:prSet presAssocID="{75D89426-98C4-4B95-BD8A-E9B1B8AD9C81}" presName="parentLeftMargin" presStyleLbl="node1" presStyleIdx="0" presStyleCnt="12"/>
      <dgm:spPr/>
      <dgm:t>
        <a:bodyPr/>
        <a:lstStyle/>
        <a:p>
          <a:endParaRPr lang="ru-RU"/>
        </a:p>
      </dgm:t>
    </dgm:pt>
    <dgm:pt modelId="{CCC5E249-2117-485A-ACA8-3287F850F160}" type="pres">
      <dgm:prSet presAssocID="{75D89426-98C4-4B95-BD8A-E9B1B8AD9C81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17E6D-7FDF-4572-991C-AA4E4B57D56B}" type="pres">
      <dgm:prSet presAssocID="{75D89426-98C4-4B95-BD8A-E9B1B8AD9C81}" presName="negativeSpace" presStyleCnt="0"/>
      <dgm:spPr/>
    </dgm:pt>
    <dgm:pt modelId="{6968203D-3DC7-4977-AA85-6BF3773ADCB1}" type="pres">
      <dgm:prSet presAssocID="{75D89426-98C4-4B95-BD8A-E9B1B8AD9C81}" presName="childText" presStyleLbl="conFgAcc1" presStyleIdx="0" presStyleCnt="12">
        <dgm:presLayoutVars>
          <dgm:bulletEnabled val="1"/>
        </dgm:presLayoutVars>
      </dgm:prSet>
      <dgm:spPr/>
    </dgm:pt>
    <dgm:pt modelId="{2EB9EF0C-9ACA-4B33-94F3-A11F20849F92}" type="pres">
      <dgm:prSet presAssocID="{B5BA28F9-B12F-4CB6-AB36-663AA6C7CCA7}" presName="spaceBetweenRectangles" presStyleCnt="0"/>
      <dgm:spPr/>
    </dgm:pt>
    <dgm:pt modelId="{069AF2D6-E3A8-4F31-B934-B0E7492B3B7B}" type="pres">
      <dgm:prSet presAssocID="{4324BD30-6831-4FD1-B10C-0B51FE9183F6}" presName="parentLin" presStyleCnt="0"/>
      <dgm:spPr/>
    </dgm:pt>
    <dgm:pt modelId="{D0078031-763A-4F01-94B4-439C757ED6B2}" type="pres">
      <dgm:prSet presAssocID="{4324BD30-6831-4FD1-B10C-0B51FE9183F6}" presName="parentLeftMargin" presStyleLbl="node1" presStyleIdx="0" presStyleCnt="12"/>
      <dgm:spPr/>
      <dgm:t>
        <a:bodyPr/>
        <a:lstStyle/>
        <a:p>
          <a:endParaRPr lang="ru-RU"/>
        </a:p>
      </dgm:t>
    </dgm:pt>
    <dgm:pt modelId="{34F68247-42F8-45F6-A774-7F6E7DC451DD}" type="pres">
      <dgm:prSet presAssocID="{4324BD30-6831-4FD1-B10C-0B51FE9183F6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5F77A-1D8C-4E6F-AC66-D76EDA8AAECD}" type="pres">
      <dgm:prSet presAssocID="{4324BD30-6831-4FD1-B10C-0B51FE9183F6}" presName="negativeSpace" presStyleCnt="0"/>
      <dgm:spPr/>
    </dgm:pt>
    <dgm:pt modelId="{D7FB7F79-8291-438F-8038-B7F45A5AD7EA}" type="pres">
      <dgm:prSet presAssocID="{4324BD30-6831-4FD1-B10C-0B51FE9183F6}" presName="childText" presStyleLbl="conFgAcc1" presStyleIdx="1" presStyleCnt="12">
        <dgm:presLayoutVars>
          <dgm:bulletEnabled val="1"/>
        </dgm:presLayoutVars>
      </dgm:prSet>
      <dgm:spPr/>
    </dgm:pt>
    <dgm:pt modelId="{9866DEBC-2866-40C9-AE51-D8A558495937}" type="pres">
      <dgm:prSet presAssocID="{B240FACE-0221-46C9-A833-8C4CD9ADB44A}" presName="spaceBetweenRectangles" presStyleCnt="0"/>
      <dgm:spPr/>
    </dgm:pt>
    <dgm:pt modelId="{278D7D0F-5EB3-4E1D-A269-586085A30DEC}" type="pres">
      <dgm:prSet presAssocID="{F72CFC00-1CAB-4124-A30E-84B9A0739CD8}" presName="parentLin" presStyleCnt="0"/>
      <dgm:spPr/>
    </dgm:pt>
    <dgm:pt modelId="{53A89636-4D62-4E43-B5F5-481E59780504}" type="pres">
      <dgm:prSet presAssocID="{F72CFC00-1CAB-4124-A30E-84B9A0739CD8}" presName="parentLeftMargin" presStyleLbl="node1" presStyleIdx="1" presStyleCnt="12"/>
      <dgm:spPr/>
      <dgm:t>
        <a:bodyPr/>
        <a:lstStyle/>
        <a:p>
          <a:endParaRPr lang="ru-RU"/>
        </a:p>
      </dgm:t>
    </dgm:pt>
    <dgm:pt modelId="{6E218390-4C6F-4E5C-9160-9112688FE3CE}" type="pres">
      <dgm:prSet presAssocID="{F72CFC00-1CAB-4124-A30E-84B9A0739CD8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5D6B-2A3B-4766-8DEF-A2CD3FDFDA51}" type="pres">
      <dgm:prSet presAssocID="{F72CFC00-1CAB-4124-A30E-84B9A0739CD8}" presName="negativeSpace" presStyleCnt="0"/>
      <dgm:spPr/>
    </dgm:pt>
    <dgm:pt modelId="{6FA0B709-9FE2-4BC3-8054-18BBA5295031}" type="pres">
      <dgm:prSet presAssocID="{F72CFC00-1CAB-4124-A30E-84B9A0739CD8}" presName="childText" presStyleLbl="conFgAcc1" presStyleIdx="2" presStyleCnt="12">
        <dgm:presLayoutVars>
          <dgm:bulletEnabled val="1"/>
        </dgm:presLayoutVars>
      </dgm:prSet>
      <dgm:spPr/>
    </dgm:pt>
    <dgm:pt modelId="{A08F5CBC-BE1E-4820-BAFA-4615F5DE30C9}" type="pres">
      <dgm:prSet presAssocID="{3E709342-F10A-4476-94A5-360279F16860}" presName="spaceBetweenRectangles" presStyleCnt="0"/>
      <dgm:spPr/>
    </dgm:pt>
    <dgm:pt modelId="{2A8F6C9D-DC6F-4170-921B-DBFD22240C62}" type="pres">
      <dgm:prSet presAssocID="{1B32ECA6-8A38-4F99-B506-C98647A95E78}" presName="parentLin" presStyleCnt="0"/>
      <dgm:spPr/>
    </dgm:pt>
    <dgm:pt modelId="{39F9B8C0-F0F4-44F3-92F5-5FD24FB07C9E}" type="pres">
      <dgm:prSet presAssocID="{1B32ECA6-8A38-4F99-B506-C98647A95E78}" presName="parentLeftMargin" presStyleLbl="node1" presStyleIdx="2" presStyleCnt="12"/>
      <dgm:spPr/>
      <dgm:t>
        <a:bodyPr/>
        <a:lstStyle/>
        <a:p>
          <a:endParaRPr lang="ru-RU"/>
        </a:p>
      </dgm:t>
    </dgm:pt>
    <dgm:pt modelId="{F508E6B1-5A6D-4CDD-81F9-A78759D386FC}" type="pres">
      <dgm:prSet presAssocID="{1B32ECA6-8A38-4F99-B506-C98647A95E78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67E3A-4D38-4291-B5E4-73C61FCA3BCA}" type="pres">
      <dgm:prSet presAssocID="{1B32ECA6-8A38-4F99-B506-C98647A95E78}" presName="negativeSpace" presStyleCnt="0"/>
      <dgm:spPr/>
    </dgm:pt>
    <dgm:pt modelId="{C19711CF-B728-4B79-9F32-B9CEFB5A973C}" type="pres">
      <dgm:prSet presAssocID="{1B32ECA6-8A38-4F99-B506-C98647A95E78}" presName="childText" presStyleLbl="conFgAcc1" presStyleIdx="3" presStyleCnt="12">
        <dgm:presLayoutVars>
          <dgm:bulletEnabled val="1"/>
        </dgm:presLayoutVars>
      </dgm:prSet>
      <dgm:spPr/>
    </dgm:pt>
    <dgm:pt modelId="{7257D84E-0F59-4190-8B36-1C7DD1491E8F}" type="pres">
      <dgm:prSet presAssocID="{31209CC8-F55A-48FC-B982-05CA525E3703}" presName="spaceBetweenRectangles" presStyleCnt="0"/>
      <dgm:spPr/>
    </dgm:pt>
    <dgm:pt modelId="{92232AA8-F226-46F0-BDD8-E4015A6F87C2}" type="pres">
      <dgm:prSet presAssocID="{8D22AD11-A782-4E93-99C4-17B1BB509028}" presName="parentLin" presStyleCnt="0"/>
      <dgm:spPr/>
    </dgm:pt>
    <dgm:pt modelId="{DF9870DA-9A1B-4237-AE07-A5E3D36C6470}" type="pres">
      <dgm:prSet presAssocID="{8D22AD11-A782-4E93-99C4-17B1BB509028}" presName="parentLeftMargin" presStyleLbl="node1" presStyleIdx="3" presStyleCnt="12"/>
      <dgm:spPr/>
      <dgm:t>
        <a:bodyPr/>
        <a:lstStyle/>
        <a:p>
          <a:endParaRPr lang="ru-RU"/>
        </a:p>
      </dgm:t>
    </dgm:pt>
    <dgm:pt modelId="{E360F0B5-A53D-4161-B63A-DB434CB89D29}" type="pres">
      <dgm:prSet presAssocID="{8D22AD11-A782-4E93-99C4-17B1BB509028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0641-DBAD-4575-A5C6-7598A94C6DB8}" type="pres">
      <dgm:prSet presAssocID="{8D22AD11-A782-4E93-99C4-17B1BB509028}" presName="negativeSpace" presStyleCnt="0"/>
      <dgm:spPr/>
    </dgm:pt>
    <dgm:pt modelId="{83823B2F-8682-4011-808C-A076CD01D6A3}" type="pres">
      <dgm:prSet presAssocID="{8D22AD11-A782-4E93-99C4-17B1BB509028}" presName="childText" presStyleLbl="conFgAcc1" presStyleIdx="4" presStyleCnt="12">
        <dgm:presLayoutVars>
          <dgm:bulletEnabled val="1"/>
        </dgm:presLayoutVars>
      </dgm:prSet>
      <dgm:spPr/>
    </dgm:pt>
    <dgm:pt modelId="{940263C0-584B-4F30-A6F8-592238316760}" type="pres">
      <dgm:prSet presAssocID="{64880ABE-D81A-4B1D-A3E4-300367B776E9}" presName="spaceBetweenRectangles" presStyleCnt="0"/>
      <dgm:spPr/>
    </dgm:pt>
    <dgm:pt modelId="{F915453C-F7A7-4B35-AA51-63FE210F01D8}" type="pres">
      <dgm:prSet presAssocID="{108A7DB6-01AC-478E-B7A1-4408409ADABB}" presName="parentLin" presStyleCnt="0"/>
      <dgm:spPr/>
    </dgm:pt>
    <dgm:pt modelId="{45C382D4-598D-4A18-98AB-439E7E5F5782}" type="pres">
      <dgm:prSet presAssocID="{108A7DB6-01AC-478E-B7A1-4408409ADABB}" presName="parentLeftMargin" presStyleLbl="node1" presStyleIdx="4" presStyleCnt="12"/>
      <dgm:spPr/>
      <dgm:t>
        <a:bodyPr/>
        <a:lstStyle/>
        <a:p>
          <a:endParaRPr lang="ru-RU"/>
        </a:p>
      </dgm:t>
    </dgm:pt>
    <dgm:pt modelId="{7D045A35-D7B2-454D-913B-7508AA9BB759}" type="pres">
      <dgm:prSet presAssocID="{108A7DB6-01AC-478E-B7A1-4408409ADABB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66522-3D8C-4323-A7E1-C34FCB75D583}" type="pres">
      <dgm:prSet presAssocID="{108A7DB6-01AC-478E-B7A1-4408409ADABB}" presName="negativeSpace" presStyleCnt="0"/>
      <dgm:spPr/>
    </dgm:pt>
    <dgm:pt modelId="{A3D4416B-9F98-4343-BD1C-164DDDBF8D6A}" type="pres">
      <dgm:prSet presAssocID="{108A7DB6-01AC-478E-B7A1-4408409ADABB}" presName="childText" presStyleLbl="conFgAcc1" presStyleIdx="5" presStyleCnt="12">
        <dgm:presLayoutVars>
          <dgm:bulletEnabled val="1"/>
        </dgm:presLayoutVars>
      </dgm:prSet>
      <dgm:spPr/>
    </dgm:pt>
    <dgm:pt modelId="{F2571A40-B18F-424C-97D0-6AC7F9160784}" type="pres">
      <dgm:prSet presAssocID="{165B17A4-54A2-4C43-8D84-B1DCD2F168BE}" presName="spaceBetweenRectangles" presStyleCnt="0"/>
      <dgm:spPr/>
    </dgm:pt>
    <dgm:pt modelId="{E6285B38-00E1-4FC1-A683-70D4EFF35303}" type="pres">
      <dgm:prSet presAssocID="{156458F1-D050-4925-8FF9-0487DC6EC304}" presName="parentLin" presStyleCnt="0"/>
      <dgm:spPr/>
    </dgm:pt>
    <dgm:pt modelId="{AAA78DBE-FD1A-4593-85A2-BE3C39624BE6}" type="pres">
      <dgm:prSet presAssocID="{156458F1-D050-4925-8FF9-0487DC6EC304}" presName="parentLeftMargin" presStyleLbl="node1" presStyleIdx="5" presStyleCnt="12"/>
      <dgm:spPr/>
      <dgm:t>
        <a:bodyPr/>
        <a:lstStyle/>
        <a:p>
          <a:endParaRPr lang="ru-RU"/>
        </a:p>
      </dgm:t>
    </dgm:pt>
    <dgm:pt modelId="{3072272C-17ED-4CBB-B9E3-20D43D9EEA75}" type="pres">
      <dgm:prSet presAssocID="{156458F1-D050-4925-8FF9-0487DC6EC304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863B2-D6EE-4F54-94B9-FD82CA325C80}" type="pres">
      <dgm:prSet presAssocID="{156458F1-D050-4925-8FF9-0487DC6EC304}" presName="negativeSpace" presStyleCnt="0"/>
      <dgm:spPr/>
    </dgm:pt>
    <dgm:pt modelId="{7DA243B0-A799-4C90-84B2-7DE6089543BC}" type="pres">
      <dgm:prSet presAssocID="{156458F1-D050-4925-8FF9-0487DC6EC304}" presName="childText" presStyleLbl="conFgAcc1" presStyleIdx="6" presStyleCnt="12" custLinFactNeighborX="1031" custLinFactNeighborY="-58121">
        <dgm:presLayoutVars>
          <dgm:bulletEnabled val="1"/>
        </dgm:presLayoutVars>
      </dgm:prSet>
      <dgm:spPr/>
    </dgm:pt>
    <dgm:pt modelId="{4B2D5854-C3B4-4235-B5F6-EB8455F32729}" type="pres">
      <dgm:prSet presAssocID="{3B0D9B5D-342C-41EE-A156-0B3A1F185C76}" presName="spaceBetweenRectangles" presStyleCnt="0"/>
      <dgm:spPr/>
    </dgm:pt>
    <dgm:pt modelId="{CB9A15EE-9853-446A-856D-124528E5D853}" type="pres">
      <dgm:prSet presAssocID="{5720481A-C0CE-4CE2-8018-5E7C92F60144}" presName="parentLin" presStyleCnt="0"/>
      <dgm:spPr/>
    </dgm:pt>
    <dgm:pt modelId="{6056D534-F553-4E31-9975-0603B39B5CE4}" type="pres">
      <dgm:prSet presAssocID="{5720481A-C0CE-4CE2-8018-5E7C92F60144}" presName="parentLeftMargin" presStyleLbl="node1" presStyleIdx="6" presStyleCnt="12"/>
      <dgm:spPr/>
      <dgm:t>
        <a:bodyPr/>
        <a:lstStyle/>
        <a:p>
          <a:endParaRPr lang="ru-RU"/>
        </a:p>
      </dgm:t>
    </dgm:pt>
    <dgm:pt modelId="{B4D117BD-DB64-457E-9903-FB7202AFA72A}" type="pres">
      <dgm:prSet presAssocID="{5720481A-C0CE-4CE2-8018-5E7C92F60144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80706-E230-4066-B066-5B2E8236C308}" type="pres">
      <dgm:prSet presAssocID="{5720481A-C0CE-4CE2-8018-5E7C92F60144}" presName="negativeSpace" presStyleCnt="0"/>
      <dgm:spPr/>
    </dgm:pt>
    <dgm:pt modelId="{B424024D-AFDA-4AAF-8434-BC684AAC0D6A}" type="pres">
      <dgm:prSet presAssocID="{5720481A-C0CE-4CE2-8018-5E7C92F60144}" presName="childText" presStyleLbl="conFgAcc1" presStyleIdx="7" presStyleCnt="12">
        <dgm:presLayoutVars>
          <dgm:bulletEnabled val="1"/>
        </dgm:presLayoutVars>
      </dgm:prSet>
      <dgm:spPr/>
    </dgm:pt>
    <dgm:pt modelId="{A2513B0F-BE28-495C-A25D-781DA58995D4}" type="pres">
      <dgm:prSet presAssocID="{D97D62C0-EE4E-4B19-8111-794603A58CC2}" presName="spaceBetweenRectangles" presStyleCnt="0"/>
      <dgm:spPr/>
    </dgm:pt>
    <dgm:pt modelId="{26D85D64-369A-4C9F-80E4-FBCD74E3F703}" type="pres">
      <dgm:prSet presAssocID="{B1B8FF68-665A-4C44-96B8-3F22BA5B6F84}" presName="parentLin" presStyleCnt="0"/>
      <dgm:spPr/>
    </dgm:pt>
    <dgm:pt modelId="{57B04A7D-EDA3-4A31-A333-B63B96BAB4E2}" type="pres">
      <dgm:prSet presAssocID="{B1B8FF68-665A-4C44-96B8-3F22BA5B6F84}" presName="parentLeftMargin" presStyleLbl="node1" presStyleIdx="7" presStyleCnt="12"/>
      <dgm:spPr/>
      <dgm:t>
        <a:bodyPr/>
        <a:lstStyle/>
        <a:p>
          <a:endParaRPr lang="ru-RU"/>
        </a:p>
      </dgm:t>
    </dgm:pt>
    <dgm:pt modelId="{C4B1F7F4-CE83-46EE-B072-9F8F522F72F1}" type="pres">
      <dgm:prSet presAssocID="{B1B8FF68-665A-4C44-96B8-3F22BA5B6F84}" presName="parentText" presStyleLbl="node1" presStyleIdx="8" presStyleCnt="12" custLinFactNeighborX="-5501" custLinFactNeighborY="-1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03538-6651-4DAB-879E-32A470CDAD07}" type="pres">
      <dgm:prSet presAssocID="{B1B8FF68-665A-4C44-96B8-3F22BA5B6F84}" presName="negativeSpace" presStyleCnt="0"/>
      <dgm:spPr/>
    </dgm:pt>
    <dgm:pt modelId="{2167188C-47E8-4B60-96C0-567555C5C87D}" type="pres">
      <dgm:prSet presAssocID="{B1B8FF68-665A-4C44-96B8-3F22BA5B6F84}" presName="childText" presStyleLbl="conFgAcc1" presStyleIdx="8" presStyleCnt="12">
        <dgm:presLayoutVars>
          <dgm:bulletEnabled val="1"/>
        </dgm:presLayoutVars>
      </dgm:prSet>
      <dgm:spPr/>
    </dgm:pt>
    <dgm:pt modelId="{C60C72B2-28A3-4730-9647-6FAE06A98E9A}" type="pres">
      <dgm:prSet presAssocID="{05665F51-D78D-4C17-8212-9332CB3E27F5}" presName="spaceBetweenRectangles" presStyleCnt="0"/>
      <dgm:spPr/>
    </dgm:pt>
    <dgm:pt modelId="{94E06E36-9389-44AA-B757-6FACFEB81581}" type="pres">
      <dgm:prSet presAssocID="{6A12B088-F846-42A0-88B2-FBCAFC0BF5F4}" presName="parentLin" presStyleCnt="0"/>
      <dgm:spPr/>
    </dgm:pt>
    <dgm:pt modelId="{3A18353F-6CF1-4B79-8E61-5FEC523E0E97}" type="pres">
      <dgm:prSet presAssocID="{6A12B088-F846-42A0-88B2-FBCAFC0BF5F4}" presName="parentLeftMargin" presStyleLbl="node1" presStyleIdx="8" presStyleCnt="12"/>
      <dgm:spPr/>
      <dgm:t>
        <a:bodyPr/>
        <a:lstStyle/>
        <a:p>
          <a:endParaRPr lang="ru-RU"/>
        </a:p>
      </dgm:t>
    </dgm:pt>
    <dgm:pt modelId="{A6F1F2A2-2753-4271-92F1-ED2B249EF51D}" type="pres">
      <dgm:prSet presAssocID="{6A12B088-F846-42A0-88B2-FBCAFC0BF5F4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C0EB0-E388-4A6F-95D5-74B902E228D9}" type="pres">
      <dgm:prSet presAssocID="{6A12B088-F846-42A0-88B2-FBCAFC0BF5F4}" presName="negativeSpace" presStyleCnt="0"/>
      <dgm:spPr/>
    </dgm:pt>
    <dgm:pt modelId="{C10223EA-5F89-4CA8-A016-5F339224C685}" type="pres">
      <dgm:prSet presAssocID="{6A12B088-F846-42A0-88B2-FBCAFC0BF5F4}" presName="childText" presStyleLbl="conFgAcc1" presStyleIdx="9" presStyleCnt="12">
        <dgm:presLayoutVars>
          <dgm:bulletEnabled val="1"/>
        </dgm:presLayoutVars>
      </dgm:prSet>
      <dgm:spPr/>
    </dgm:pt>
    <dgm:pt modelId="{CCACB909-FCB8-4A45-99BA-BBA967B6A418}" type="pres">
      <dgm:prSet presAssocID="{67219248-0E20-4569-8676-298111C70AD3}" presName="spaceBetweenRectangles" presStyleCnt="0"/>
      <dgm:spPr/>
    </dgm:pt>
    <dgm:pt modelId="{FBB9FB44-F431-4464-8365-2CB0C99375E6}" type="pres">
      <dgm:prSet presAssocID="{B64E9FB7-93EE-42EB-97DB-3A2DE356B1BC}" presName="parentLin" presStyleCnt="0"/>
      <dgm:spPr/>
    </dgm:pt>
    <dgm:pt modelId="{088341D7-33A5-4E51-9287-55680B7CD405}" type="pres">
      <dgm:prSet presAssocID="{B64E9FB7-93EE-42EB-97DB-3A2DE356B1BC}" presName="parentLeftMargin" presStyleLbl="node1" presStyleIdx="9" presStyleCnt="12"/>
      <dgm:spPr/>
      <dgm:t>
        <a:bodyPr/>
        <a:lstStyle/>
        <a:p>
          <a:endParaRPr lang="ru-RU"/>
        </a:p>
      </dgm:t>
    </dgm:pt>
    <dgm:pt modelId="{34B14E64-8EBB-4FFD-9705-14E0E4C18D3A}" type="pres">
      <dgm:prSet presAssocID="{B64E9FB7-93EE-42EB-97DB-3A2DE356B1BC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D721F-BE10-494A-AEF6-A3F2DC2F752D}" type="pres">
      <dgm:prSet presAssocID="{B64E9FB7-93EE-42EB-97DB-3A2DE356B1BC}" presName="negativeSpace" presStyleCnt="0"/>
      <dgm:spPr/>
    </dgm:pt>
    <dgm:pt modelId="{67477E6B-4405-4B9E-B2F8-D845466607B0}" type="pres">
      <dgm:prSet presAssocID="{B64E9FB7-93EE-42EB-97DB-3A2DE356B1BC}" presName="childText" presStyleLbl="conFgAcc1" presStyleIdx="10" presStyleCnt="12">
        <dgm:presLayoutVars>
          <dgm:bulletEnabled val="1"/>
        </dgm:presLayoutVars>
      </dgm:prSet>
      <dgm:spPr/>
    </dgm:pt>
    <dgm:pt modelId="{67C7AD16-1458-4A0E-AD15-73B5C5091F61}" type="pres">
      <dgm:prSet presAssocID="{6FB7E037-6C26-4DB0-9258-D00575A716BF}" presName="spaceBetweenRectangles" presStyleCnt="0"/>
      <dgm:spPr/>
    </dgm:pt>
    <dgm:pt modelId="{F64E3996-F8E0-48F4-BDE9-C09310B84EFA}" type="pres">
      <dgm:prSet presAssocID="{C168ADED-34CD-4B6E-A7DE-3E193C6F0C08}" presName="parentLin" presStyleCnt="0"/>
      <dgm:spPr/>
    </dgm:pt>
    <dgm:pt modelId="{F5BD0209-1E57-4BD2-8533-4AF908AA1560}" type="pres">
      <dgm:prSet presAssocID="{C168ADED-34CD-4B6E-A7DE-3E193C6F0C08}" presName="parentLeftMargin" presStyleLbl="node1" presStyleIdx="10" presStyleCnt="12"/>
      <dgm:spPr/>
      <dgm:t>
        <a:bodyPr/>
        <a:lstStyle/>
        <a:p>
          <a:endParaRPr lang="ru-RU"/>
        </a:p>
      </dgm:t>
    </dgm:pt>
    <dgm:pt modelId="{741AA1DB-046D-491A-B364-F54A477B90EB}" type="pres">
      <dgm:prSet presAssocID="{C168ADED-34CD-4B6E-A7DE-3E193C6F0C08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E238D-6D39-4717-A5C1-3E938E60C885}" type="pres">
      <dgm:prSet presAssocID="{C168ADED-34CD-4B6E-A7DE-3E193C6F0C08}" presName="negativeSpace" presStyleCnt="0"/>
      <dgm:spPr/>
    </dgm:pt>
    <dgm:pt modelId="{4F04AC3F-86B4-405E-87CF-2009DA15C2C5}" type="pres">
      <dgm:prSet presAssocID="{C168ADED-34CD-4B6E-A7DE-3E193C6F0C08}" presName="childText" presStyleLbl="conFgAcc1" presStyleIdx="11" presStyleCnt="12">
        <dgm:presLayoutVars>
          <dgm:bulletEnabled val="1"/>
        </dgm:presLayoutVars>
      </dgm:prSet>
      <dgm:spPr/>
    </dgm:pt>
  </dgm:ptLst>
  <dgm:cxnLst>
    <dgm:cxn modelId="{C0AA8E9D-B277-410D-AC20-FAF80627482A}" type="presOf" srcId="{5720481A-C0CE-4CE2-8018-5E7C92F60144}" destId="{6056D534-F553-4E31-9975-0603B39B5CE4}" srcOrd="0" destOrd="0" presId="urn:microsoft.com/office/officeart/2005/8/layout/list1"/>
    <dgm:cxn modelId="{30F6DEFD-D1C3-4908-AD56-DCACDEC4FCFC}" type="presOf" srcId="{8D22AD11-A782-4E93-99C4-17B1BB509028}" destId="{E360F0B5-A53D-4161-B63A-DB434CB89D29}" srcOrd="1" destOrd="0" presId="urn:microsoft.com/office/officeart/2005/8/layout/list1"/>
    <dgm:cxn modelId="{BB6A1596-20E5-4BDA-88C2-95F32ED289CE}" type="presOf" srcId="{5720481A-C0CE-4CE2-8018-5E7C92F60144}" destId="{B4D117BD-DB64-457E-9903-FB7202AFA72A}" srcOrd="1" destOrd="0" presId="urn:microsoft.com/office/officeart/2005/8/layout/list1"/>
    <dgm:cxn modelId="{B1C37C10-FDB0-4AF3-923B-33BEE8044115}" type="presOf" srcId="{108A7DB6-01AC-478E-B7A1-4408409ADABB}" destId="{45C382D4-598D-4A18-98AB-439E7E5F5782}" srcOrd="0" destOrd="0" presId="urn:microsoft.com/office/officeart/2005/8/layout/list1"/>
    <dgm:cxn modelId="{D314371D-FF71-4213-82EE-F5C6FEF21F50}" srcId="{FBDBBFF7-E472-4643-8C1B-611735D43E92}" destId="{B64E9FB7-93EE-42EB-97DB-3A2DE356B1BC}" srcOrd="10" destOrd="0" parTransId="{D5267C8C-DBF7-43F4-8A58-2557887AFB07}" sibTransId="{6FB7E037-6C26-4DB0-9258-D00575A716BF}"/>
    <dgm:cxn modelId="{74D16DC0-4EE7-492F-A53E-6149206348F3}" type="presOf" srcId="{8D22AD11-A782-4E93-99C4-17B1BB509028}" destId="{DF9870DA-9A1B-4237-AE07-A5E3D36C6470}" srcOrd="0" destOrd="0" presId="urn:microsoft.com/office/officeart/2005/8/layout/list1"/>
    <dgm:cxn modelId="{E75FA206-120A-4586-81C3-517DA5ACB97B}" srcId="{FBDBBFF7-E472-4643-8C1B-611735D43E92}" destId="{B1B8FF68-665A-4C44-96B8-3F22BA5B6F84}" srcOrd="8" destOrd="0" parTransId="{451A4DAF-21FF-49C3-BB72-E4703BC36F1A}" sibTransId="{05665F51-D78D-4C17-8212-9332CB3E27F5}"/>
    <dgm:cxn modelId="{301C1CF4-706F-4BD2-8CEC-1AAAC6D04CBA}" type="presOf" srcId="{B64E9FB7-93EE-42EB-97DB-3A2DE356B1BC}" destId="{34B14E64-8EBB-4FFD-9705-14E0E4C18D3A}" srcOrd="1" destOrd="0" presId="urn:microsoft.com/office/officeart/2005/8/layout/list1"/>
    <dgm:cxn modelId="{C8E9E31A-0A12-4CAB-A8A3-9CD2D62E0933}" srcId="{FBDBBFF7-E472-4643-8C1B-611735D43E92}" destId="{156458F1-D050-4925-8FF9-0487DC6EC304}" srcOrd="6" destOrd="0" parTransId="{FF04D190-3E56-4F35-B315-BD61309A8637}" sibTransId="{3B0D9B5D-342C-41EE-A156-0B3A1F185C76}"/>
    <dgm:cxn modelId="{9F6DC1E1-DCC2-4267-A2AD-EB520526FE09}" srcId="{FBDBBFF7-E472-4643-8C1B-611735D43E92}" destId="{4324BD30-6831-4FD1-B10C-0B51FE9183F6}" srcOrd="1" destOrd="0" parTransId="{5E44C33F-6952-4C3A-BEB2-617A00052F19}" sibTransId="{B240FACE-0221-46C9-A833-8C4CD9ADB44A}"/>
    <dgm:cxn modelId="{F4756517-6BD0-45B2-9732-721618093CF9}" type="presOf" srcId="{1B32ECA6-8A38-4F99-B506-C98647A95E78}" destId="{39F9B8C0-F0F4-44F3-92F5-5FD24FB07C9E}" srcOrd="0" destOrd="0" presId="urn:microsoft.com/office/officeart/2005/8/layout/list1"/>
    <dgm:cxn modelId="{946EF430-311A-46F9-BD6B-CA8EB984AEF2}" type="presOf" srcId="{4324BD30-6831-4FD1-B10C-0B51FE9183F6}" destId="{D0078031-763A-4F01-94B4-439C757ED6B2}" srcOrd="0" destOrd="0" presId="urn:microsoft.com/office/officeart/2005/8/layout/list1"/>
    <dgm:cxn modelId="{E7BD974E-97EB-4D62-B1DD-29267AAF53AE}" srcId="{FBDBBFF7-E472-4643-8C1B-611735D43E92}" destId="{F72CFC00-1CAB-4124-A30E-84B9A0739CD8}" srcOrd="2" destOrd="0" parTransId="{96157FF1-1A93-4B61-A2AE-D6B5F5557EDF}" sibTransId="{3E709342-F10A-4476-94A5-360279F16860}"/>
    <dgm:cxn modelId="{C74B0D4B-440F-4A01-BF0E-310B541AC6AF}" type="presOf" srcId="{C168ADED-34CD-4B6E-A7DE-3E193C6F0C08}" destId="{741AA1DB-046D-491A-B364-F54A477B90EB}" srcOrd="1" destOrd="0" presId="urn:microsoft.com/office/officeart/2005/8/layout/list1"/>
    <dgm:cxn modelId="{617B13FF-C606-4821-908E-DD216148676A}" type="presOf" srcId="{B64E9FB7-93EE-42EB-97DB-3A2DE356B1BC}" destId="{088341D7-33A5-4E51-9287-55680B7CD405}" srcOrd="0" destOrd="0" presId="urn:microsoft.com/office/officeart/2005/8/layout/list1"/>
    <dgm:cxn modelId="{B1C40520-DB0E-4336-8B63-17D62DC15861}" type="presOf" srcId="{F72CFC00-1CAB-4124-A30E-84B9A0739CD8}" destId="{53A89636-4D62-4E43-B5F5-481E59780504}" srcOrd="0" destOrd="0" presId="urn:microsoft.com/office/officeart/2005/8/layout/list1"/>
    <dgm:cxn modelId="{59597AFC-EEDA-4346-A317-C03D0F524F51}" type="presOf" srcId="{F72CFC00-1CAB-4124-A30E-84B9A0739CD8}" destId="{6E218390-4C6F-4E5C-9160-9112688FE3CE}" srcOrd="1" destOrd="0" presId="urn:microsoft.com/office/officeart/2005/8/layout/list1"/>
    <dgm:cxn modelId="{DFDFD9E2-CC2A-482A-B5AF-5DFB170C8BB3}" type="presOf" srcId="{B1B8FF68-665A-4C44-96B8-3F22BA5B6F84}" destId="{C4B1F7F4-CE83-46EE-B072-9F8F522F72F1}" srcOrd="1" destOrd="0" presId="urn:microsoft.com/office/officeart/2005/8/layout/list1"/>
    <dgm:cxn modelId="{01D0213A-6805-4076-B594-14ACB6F2648D}" type="presOf" srcId="{6A12B088-F846-42A0-88B2-FBCAFC0BF5F4}" destId="{3A18353F-6CF1-4B79-8E61-5FEC523E0E97}" srcOrd="0" destOrd="0" presId="urn:microsoft.com/office/officeart/2005/8/layout/list1"/>
    <dgm:cxn modelId="{E357D131-60D6-4210-B7A8-FA8A8A8CE2EB}" srcId="{FBDBBFF7-E472-4643-8C1B-611735D43E92}" destId="{C168ADED-34CD-4B6E-A7DE-3E193C6F0C08}" srcOrd="11" destOrd="0" parTransId="{92D52DB3-8CD1-4D37-823A-3B07C34CC5FC}" sibTransId="{E07CC321-E464-40AA-86BB-3265082B4FAF}"/>
    <dgm:cxn modelId="{C470B8E1-F4EE-4BF7-B230-17B95691573B}" type="presOf" srcId="{156458F1-D050-4925-8FF9-0487DC6EC304}" destId="{AAA78DBE-FD1A-4593-85A2-BE3C39624BE6}" srcOrd="0" destOrd="0" presId="urn:microsoft.com/office/officeart/2005/8/layout/list1"/>
    <dgm:cxn modelId="{0D8AC852-174A-4B12-BDAE-EF335A842FC0}" type="presOf" srcId="{156458F1-D050-4925-8FF9-0487DC6EC304}" destId="{3072272C-17ED-4CBB-B9E3-20D43D9EEA75}" srcOrd="1" destOrd="0" presId="urn:microsoft.com/office/officeart/2005/8/layout/list1"/>
    <dgm:cxn modelId="{B0E699CA-4BA1-477A-A197-DA6EFEC9FC93}" type="presOf" srcId="{108A7DB6-01AC-478E-B7A1-4408409ADABB}" destId="{7D045A35-D7B2-454D-913B-7508AA9BB759}" srcOrd="1" destOrd="0" presId="urn:microsoft.com/office/officeart/2005/8/layout/list1"/>
    <dgm:cxn modelId="{1E8830F8-25A7-4CE5-B905-D1D383B227D2}" srcId="{FBDBBFF7-E472-4643-8C1B-611735D43E92}" destId="{5720481A-C0CE-4CE2-8018-5E7C92F60144}" srcOrd="7" destOrd="0" parTransId="{351DFE9D-1D47-4338-AB36-A835DAB34D19}" sibTransId="{D97D62C0-EE4E-4B19-8111-794603A58CC2}"/>
    <dgm:cxn modelId="{8EC0F3E9-4449-42D6-B5CA-F834F7780AE3}" type="presOf" srcId="{75D89426-98C4-4B95-BD8A-E9B1B8AD9C81}" destId="{CCC5E249-2117-485A-ACA8-3287F850F160}" srcOrd="1" destOrd="0" presId="urn:microsoft.com/office/officeart/2005/8/layout/list1"/>
    <dgm:cxn modelId="{62A1BB0F-215F-4852-8C9A-14954C8255E7}" srcId="{FBDBBFF7-E472-4643-8C1B-611735D43E92}" destId="{75D89426-98C4-4B95-BD8A-E9B1B8AD9C81}" srcOrd="0" destOrd="0" parTransId="{9535B2DB-11FA-4147-8826-B5C433A7FA58}" sibTransId="{B5BA28F9-B12F-4CB6-AB36-663AA6C7CCA7}"/>
    <dgm:cxn modelId="{E26FF70B-684D-4CDC-A0BD-2471FC17BF01}" type="presOf" srcId="{FBDBBFF7-E472-4643-8C1B-611735D43E92}" destId="{128298AB-3C1D-4870-9C65-D268946ECDC9}" srcOrd="0" destOrd="0" presId="urn:microsoft.com/office/officeart/2005/8/layout/list1"/>
    <dgm:cxn modelId="{CAE0AB7B-4A8A-49F6-A98C-6233115A0293}" type="presOf" srcId="{4324BD30-6831-4FD1-B10C-0B51FE9183F6}" destId="{34F68247-42F8-45F6-A774-7F6E7DC451DD}" srcOrd="1" destOrd="0" presId="urn:microsoft.com/office/officeart/2005/8/layout/list1"/>
    <dgm:cxn modelId="{AE8932A6-C8CF-409E-B1E6-EE99ED5D139E}" type="presOf" srcId="{75D89426-98C4-4B95-BD8A-E9B1B8AD9C81}" destId="{E2573C7C-5512-41BC-A65A-A536ED41412A}" srcOrd="0" destOrd="0" presId="urn:microsoft.com/office/officeart/2005/8/layout/list1"/>
    <dgm:cxn modelId="{0975E79A-E4A2-4BCB-8FB5-E6526A204537}" srcId="{FBDBBFF7-E472-4643-8C1B-611735D43E92}" destId="{8D22AD11-A782-4E93-99C4-17B1BB509028}" srcOrd="4" destOrd="0" parTransId="{64416761-26F5-424E-9A11-4D721DF7A161}" sibTransId="{64880ABE-D81A-4B1D-A3E4-300367B776E9}"/>
    <dgm:cxn modelId="{DBD6A301-B2BD-4710-9E3A-069BCBDC9960}" type="presOf" srcId="{C168ADED-34CD-4B6E-A7DE-3E193C6F0C08}" destId="{F5BD0209-1E57-4BD2-8533-4AF908AA1560}" srcOrd="0" destOrd="0" presId="urn:microsoft.com/office/officeart/2005/8/layout/list1"/>
    <dgm:cxn modelId="{62919F9C-667F-4AD9-8D21-99F0D468CD41}" srcId="{FBDBBFF7-E472-4643-8C1B-611735D43E92}" destId="{1B32ECA6-8A38-4F99-B506-C98647A95E78}" srcOrd="3" destOrd="0" parTransId="{B1D1ABE6-CC71-44AF-850C-F7118FCD0A14}" sibTransId="{31209CC8-F55A-48FC-B982-05CA525E3703}"/>
    <dgm:cxn modelId="{CDA6AAC6-E6BA-4FFC-BA3D-FA70F9A60CC3}" srcId="{FBDBBFF7-E472-4643-8C1B-611735D43E92}" destId="{6A12B088-F846-42A0-88B2-FBCAFC0BF5F4}" srcOrd="9" destOrd="0" parTransId="{A965B551-2A1C-4224-B89B-5A3876FF2EF7}" sibTransId="{67219248-0E20-4569-8676-298111C70AD3}"/>
    <dgm:cxn modelId="{457D9A13-BD71-4874-9476-2DCFAF6E2F55}" srcId="{FBDBBFF7-E472-4643-8C1B-611735D43E92}" destId="{108A7DB6-01AC-478E-B7A1-4408409ADABB}" srcOrd="5" destOrd="0" parTransId="{E82311F8-4655-46BA-8AC4-A81FE7509445}" sibTransId="{165B17A4-54A2-4C43-8D84-B1DCD2F168BE}"/>
    <dgm:cxn modelId="{31C63A7D-2616-4C7C-94E1-976F83C11398}" type="presOf" srcId="{B1B8FF68-665A-4C44-96B8-3F22BA5B6F84}" destId="{57B04A7D-EDA3-4A31-A333-B63B96BAB4E2}" srcOrd="0" destOrd="0" presId="urn:microsoft.com/office/officeart/2005/8/layout/list1"/>
    <dgm:cxn modelId="{BE3A28A9-B297-436C-93E4-309083D93182}" type="presOf" srcId="{6A12B088-F846-42A0-88B2-FBCAFC0BF5F4}" destId="{A6F1F2A2-2753-4271-92F1-ED2B249EF51D}" srcOrd="1" destOrd="0" presId="urn:microsoft.com/office/officeart/2005/8/layout/list1"/>
    <dgm:cxn modelId="{41E19CAB-F95C-4F93-8F90-8973FCC0EA7F}" type="presOf" srcId="{1B32ECA6-8A38-4F99-B506-C98647A95E78}" destId="{F508E6B1-5A6D-4CDD-81F9-A78759D386FC}" srcOrd="1" destOrd="0" presId="urn:microsoft.com/office/officeart/2005/8/layout/list1"/>
    <dgm:cxn modelId="{EEBD30CA-0082-44F6-AE33-ED91B9E77470}" type="presParOf" srcId="{128298AB-3C1D-4870-9C65-D268946ECDC9}" destId="{6694BB9C-E155-4B94-8081-688574B8736F}" srcOrd="0" destOrd="0" presId="urn:microsoft.com/office/officeart/2005/8/layout/list1"/>
    <dgm:cxn modelId="{F33228D9-362D-4F3B-BB82-DFB7C6598959}" type="presParOf" srcId="{6694BB9C-E155-4B94-8081-688574B8736F}" destId="{E2573C7C-5512-41BC-A65A-A536ED41412A}" srcOrd="0" destOrd="0" presId="urn:microsoft.com/office/officeart/2005/8/layout/list1"/>
    <dgm:cxn modelId="{C41318CA-9B44-4655-A918-85F26A937D36}" type="presParOf" srcId="{6694BB9C-E155-4B94-8081-688574B8736F}" destId="{CCC5E249-2117-485A-ACA8-3287F850F160}" srcOrd="1" destOrd="0" presId="urn:microsoft.com/office/officeart/2005/8/layout/list1"/>
    <dgm:cxn modelId="{D19F7901-9695-47FC-B23A-3249251E3819}" type="presParOf" srcId="{128298AB-3C1D-4870-9C65-D268946ECDC9}" destId="{F9B17E6D-7FDF-4572-991C-AA4E4B57D56B}" srcOrd="1" destOrd="0" presId="urn:microsoft.com/office/officeart/2005/8/layout/list1"/>
    <dgm:cxn modelId="{A611DB85-0B5B-4041-A898-C21D1D32077B}" type="presParOf" srcId="{128298AB-3C1D-4870-9C65-D268946ECDC9}" destId="{6968203D-3DC7-4977-AA85-6BF3773ADCB1}" srcOrd="2" destOrd="0" presId="urn:microsoft.com/office/officeart/2005/8/layout/list1"/>
    <dgm:cxn modelId="{8273FF98-F00B-45DE-B485-E14ACD8AAEDE}" type="presParOf" srcId="{128298AB-3C1D-4870-9C65-D268946ECDC9}" destId="{2EB9EF0C-9ACA-4B33-94F3-A11F20849F92}" srcOrd="3" destOrd="0" presId="urn:microsoft.com/office/officeart/2005/8/layout/list1"/>
    <dgm:cxn modelId="{A47C88A1-5F79-4AED-BCC1-654F3D4442A0}" type="presParOf" srcId="{128298AB-3C1D-4870-9C65-D268946ECDC9}" destId="{069AF2D6-E3A8-4F31-B934-B0E7492B3B7B}" srcOrd="4" destOrd="0" presId="urn:microsoft.com/office/officeart/2005/8/layout/list1"/>
    <dgm:cxn modelId="{B950F183-7EFD-4BD9-A2D9-94D1BDED8EC5}" type="presParOf" srcId="{069AF2D6-E3A8-4F31-B934-B0E7492B3B7B}" destId="{D0078031-763A-4F01-94B4-439C757ED6B2}" srcOrd="0" destOrd="0" presId="urn:microsoft.com/office/officeart/2005/8/layout/list1"/>
    <dgm:cxn modelId="{310A4B89-2693-4B2B-AD9C-C74E7C7EE6B6}" type="presParOf" srcId="{069AF2D6-E3A8-4F31-B934-B0E7492B3B7B}" destId="{34F68247-42F8-45F6-A774-7F6E7DC451DD}" srcOrd="1" destOrd="0" presId="urn:microsoft.com/office/officeart/2005/8/layout/list1"/>
    <dgm:cxn modelId="{246F134A-C13A-4C49-96C2-F6CC9E8648D1}" type="presParOf" srcId="{128298AB-3C1D-4870-9C65-D268946ECDC9}" destId="{A6D5F77A-1D8C-4E6F-AC66-D76EDA8AAECD}" srcOrd="5" destOrd="0" presId="urn:microsoft.com/office/officeart/2005/8/layout/list1"/>
    <dgm:cxn modelId="{2EEFA9A8-3093-48A1-89CD-7C8033AE451D}" type="presParOf" srcId="{128298AB-3C1D-4870-9C65-D268946ECDC9}" destId="{D7FB7F79-8291-438F-8038-B7F45A5AD7EA}" srcOrd="6" destOrd="0" presId="urn:microsoft.com/office/officeart/2005/8/layout/list1"/>
    <dgm:cxn modelId="{82828B91-26A9-4105-AD1B-6AD9F32DB11A}" type="presParOf" srcId="{128298AB-3C1D-4870-9C65-D268946ECDC9}" destId="{9866DEBC-2866-40C9-AE51-D8A558495937}" srcOrd="7" destOrd="0" presId="urn:microsoft.com/office/officeart/2005/8/layout/list1"/>
    <dgm:cxn modelId="{456D379A-7C31-4C05-886E-CDB6C44638FD}" type="presParOf" srcId="{128298AB-3C1D-4870-9C65-D268946ECDC9}" destId="{278D7D0F-5EB3-4E1D-A269-586085A30DEC}" srcOrd="8" destOrd="0" presId="urn:microsoft.com/office/officeart/2005/8/layout/list1"/>
    <dgm:cxn modelId="{0C08C829-A8D6-4812-AAA9-7830E3AAD88F}" type="presParOf" srcId="{278D7D0F-5EB3-4E1D-A269-586085A30DEC}" destId="{53A89636-4D62-4E43-B5F5-481E59780504}" srcOrd="0" destOrd="0" presId="urn:microsoft.com/office/officeart/2005/8/layout/list1"/>
    <dgm:cxn modelId="{87308CED-C757-425E-9B29-79EF52E43499}" type="presParOf" srcId="{278D7D0F-5EB3-4E1D-A269-586085A30DEC}" destId="{6E218390-4C6F-4E5C-9160-9112688FE3CE}" srcOrd="1" destOrd="0" presId="urn:microsoft.com/office/officeart/2005/8/layout/list1"/>
    <dgm:cxn modelId="{30240056-31FA-492A-89A4-AC06BA718961}" type="presParOf" srcId="{128298AB-3C1D-4870-9C65-D268946ECDC9}" destId="{E4955D6B-2A3B-4766-8DEF-A2CD3FDFDA51}" srcOrd="9" destOrd="0" presId="urn:microsoft.com/office/officeart/2005/8/layout/list1"/>
    <dgm:cxn modelId="{84402CEC-C99E-4C78-9FE0-1E850FB6C5EE}" type="presParOf" srcId="{128298AB-3C1D-4870-9C65-D268946ECDC9}" destId="{6FA0B709-9FE2-4BC3-8054-18BBA5295031}" srcOrd="10" destOrd="0" presId="urn:microsoft.com/office/officeart/2005/8/layout/list1"/>
    <dgm:cxn modelId="{720CE383-000B-4574-AA31-62C88C58BB28}" type="presParOf" srcId="{128298AB-3C1D-4870-9C65-D268946ECDC9}" destId="{A08F5CBC-BE1E-4820-BAFA-4615F5DE30C9}" srcOrd="11" destOrd="0" presId="urn:microsoft.com/office/officeart/2005/8/layout/list1"/>
    <dgm:cxn modelId="{93FD54C5-2357-4C4C-9891-CA3B9A5B547B}" type="presParOf" srcId="{128298AB-3C1D-4870-9C65-D268946ECDC9}" destId="{2A8F6C9D-DC6F-4170-921B-DBFD22240C62}" srcOrd="12" destOrd="0" presId="urn:microsoft.com/office/officeart/2005/8/layout/list1"/>
    <dgm:cxn modelId="{4B0D3E78-F3FB-49A7-AB09-6CC86C0FD10A}" type="presParOf" srcId="{2A8F6C9D-DC6F-4170-921B-DBFD22240C62}" destId="{39F9B8C0-F0F4-44F3-92F5-5FD24FB07C9E}" srcOrd="0" destOrd="0" presId="urn:microsoft.com/office/officeart/2005/8/layout/list1"/>
    <dgm:cxn modelId="{DC794FA7-6800-4AD4-9F37-0301B8F0B474}" type="presParOf" srcId="{2A8F6C9D-DC6F-4170-921B-DBFD22240C62}" destId="{F508E6B1-5A6D-4CDD-81F9-A78759D386FC}" srcOrd="1" destOrd="0" presId="urn:microsoft.com/office/officeart/2005/8/layout/list1"/>
    <dgm:cxn modelId="{CA9AB9AC-4907-4D9F-B7A8-A92429A64BF5}" type="presParOf" srcId="{128298AB-3C1D-4870-9C65-D268946ECDC9}" destId="{10E67E3A-4D38-4291-B5E4-73C61FCA3BCA}" srcOrd="13" destOrd="0" presId="urn:microsoft.com/office/officeart/2005/8/layout/list1"/>
    <dgm:cxn modelId="{05B66A76-42E5-4EA0-AAE0-E4593985412C}" type="presParOf" srcId="{128298AB-3C1D-4870-9C65-D268946ECDC9}" destId="{C19711CF-B728-4B79-9F32-B9CEFB5A973C}" srcOrd="14" destOrd="0" presId="urn:microsoft.com/office/officeart/2005/8/layout/list1"/>
    <dgm:cxn modelId="{35A713AF-B110-4DC1-9A79-A2A3E0A6D6E2}" type="presParOf" srcId="{128298AB-3C1D-4870-9C65-D268946ECDC9}" destId="{7257D84E-0F59-4190-8B36-1C7DD1491E8F}" srcOrd="15" destOrd="0" presId="urn:microsoft.com/office/officeart/2005/8/layout/list1"/>
    <dgm:cxn modelId="{FBF76701-1307-4510-91F8-1533F8EB89FC}" type="presParOf" srcId="{128298AB-3C1D-4870-9C65-D268946ECDC9}" destId="{92232AA8-F226-46F0-BDD8-E4015A6F87C2}" srcOrd="16" destOrd="0" presId="urn:microsoft.com/office/officeart/2005/8/layout/list1"/>
    <dgm:cxn modelId="{A75F4DBB-E5FF-44D7-8EBF-3CD417E9032C}" type="presParOf" srcId="{92232AA8-F226-46F0-BDD8-E4015A6F87C2}" destId="{DF9870DA-9A1B-4237-AE07-A5E3D36C6470}" srcOrd="0" destOrd="0" presId="urn:microsoft.com/office/officeart/2005/8/layout/list1"/>
    <dgm:cxn modelId="{DF4E8439-4D3A-483F-A64E-9A591660A971}" type="presParOf" srcId="{92232AA8-F226-46F0-BDD8-E4015A6F87C2}" destId="{E360F0B5-A53D-4161-B63A-DB434CB89D29}" srcOrd="1" destOrd="0" presId="urn:microsoft.com/office/officeart/2005/8/layout/list1"/>
    <dgm:cxn modelId="{8DDA4E3B-B241-4516-9BCC-6EE074734E27}" type="presParOf" srcId="{128298AB-3C1D-4870-9C65-D268946ECDC9}" destId="{B1800641-DBAD-4575-A5C6-7598A94C6DB8}" srcOrd="17" destOrd="0" presId="urn:microsoft.com/office/officeart/2005/8/layout/list1"/>
    <dgm:cxn modelId="{CD32D13F-8DA0-4FC0-AA22-F57CC1BDB001}" type="presParOf" srcId="{128298AB-3C1D-4870-9C65-D268946ECDC9}" destId="{83823B2F-8682-4011-808C-A076CD01D6A3}" srcOrd="18" destOrd="0" presId="urn:microsoft.com/office/officeart/2005/8/layout/list1"/>
    <dgm:cxn modelId="{306B07B6-9F27-435D-8DB1-3957795B4D50}" type="presParOf" srcId="{128298AB-3C1D-4870-9C65-D268946ECDC9}" destId="{940263C0-584B-4F30-A6F8-592238316760}" srcOrd="19" destOrd="0" presId="urn:microsoft.com/office/officeart/2005/8/layout/list1"/>
    <dgm:cxn modelId="{FFC1DEB7-906E-419B-8A18-DADE43C1A64C}" type="presParOf" srcId="{128298AB-3C1D-4870-9C65-D268946ECDC9}" destId="{F915453C-F7A7-4B35-AA51-63FE210F01D8}" srcOrd="20" destOrd="0" presId="urn:microsoft.com/office/officeart/2005/8/layout/list1"/>
    <dgm:cxn modelId="{40B2647B-EAD6-464E-AF66-9EC098FA5F11}" type="presParOf" srcId="{F915453C-F7A7-4B35-AA51-63FE210F01D8}" destId="{45C382D4-598D-4A18-98AB-439E7E5F5782}" srcOrd="0" destOrd="0" presId="urn:microsoft.com/office/officeart/2005/8/layout/list1"/>
    <dgm:cxn modelId="{926568DF-4D15-46BD-8A1B-BDBC253B2C2F}" type="presParOf" srcId="{F915453C-F7A7-4B35-AA51-63FE210F01D8}" destId="{7D045A35-D7B2-454D-913B-7508AA9BB759}" srcOrd="1" destOrd="0" presId="urn:microsoft.com/office/officeart/2005/8/layout/list1"/>
    <dgm:cxn modelId="{5EE9069F-AD2B-4D34-9E30-8AE85BEF71DF}" type="presParOf" srcId="{128298AB-3C1D-4870-9C65-D268946ECDC9}" destId="{9F566522-3D8C-4323-A7E1-C34FCB75D583}" srcOrd="21" destOrd="0" presId="urn:microsoft.com/office/officeart/2005/8/layout/list1"/>
    <dgm:cxn modelId="{4741AA03-861C-49E9-87D4-DB9C1047ED48}" type="presParOf" srcId="{128298AB-3C1D-4870-9C65-D268946ECDC9}" destId="{A3D4416B-9F98-4343-BD1C-164DDDBF8D6A}" srcOrd="22" destOrd="0" presId="urn:microsoft.com/office/officeart/2005/8/layout/list1"/>
    <dgm:cxn modelId="{750E58B0-0D6C-4EF1-BB04-060A3280C864}" type="presParOf" srcId="{128298AB-3C1D-4870-9C65-D268946ECDC9}" destId="{F2571A40-B18F-424C-97D0-6AC7F9160784}" srcOrd="23" destOrd="0" presId="urn:microsoft.com/office/officeart/2005/8/layout/list1"/>
    <dgm:cxn modelId="{4881E2B6-045A-48D7-BD6D-311E3D612247}" type="presParOf" srcId="{128298AB-3C1D-4870-9C65-D268946ECDC9}" destId="{E6285B38-00E1-4FC1-A683-70D4EFF35303}" srcOrd="24" destOrd="0" presId="urn:microsoft.com/office/officeart/2005/8/layout/list1"/>
    <dgm:cxn modelId="{FFBAF0EB-0182-436D-BDEB-C26C63748AEC}" type="presParOf" srcId="{E6285B38-00E1-4FC1-A683-70D4EFF35303}" destId="{AAA78DBE-FD1A-4593-85A2-BE3C39624BE6}" srcOrd="0" destOrd="0" presId="urn:microsoft.com/office/officeart/2005/8/layout/list1"/>
    <dgm:cxn modelId="{C4889EBF-5D0B-41DB-BD41-152C412105DB}" type="presParOf" srcId="{E6285B38-00E1-4FC1-A683-70D4EFF35303}" destId="{3072272C-17ED-4CBB-B9E3-20D43D9EEA75}" srcOrd="1" destOrd="0" presId="urn:microsoft.com/office/officeart/2005/8/layout/list1"/>
    <dgm:cxn modelId="{1FC7F6DB-6F7E-4AEB-9C91-03AD8513E6DE}" type="presParOf" srcId="{128298AB-3C1D-4870-9C65-D268946ECDC9}" destId="{7A2863B2-D6EE-4F54-94B9-FD82CA325C80}" srcOrd="25" destOrd="0" presId="urn:microsoft.com/office/officeart/2005/8/layout/list1"/>
    <dgm:cxn modelId="{A934BE93-EA5C-48E8-841B-6A85B01FF424}" type="presParOf" srcId="{128298AB-3C1D-4870-9C65-D268946ECDC9}" destId="{7DA243B0-A799-4C90-84B2-7DE6089543BC}" srcOrd="26" destOrd="0" presId="urn:microsoft.com/office/officeart/2005/8/layout/list1"/>
    <dgm:cxn modelId="{6A33E9D5-77E1-4D98-8293-F866E94CDF66}" type="presParOf" srcId="{128298AB-3C1D-4870-9C65-D268946ECDC9}" destId="{4B2D5854-C3B4-4235-B5F6-EB8455F32729}" srcOrd="27" destOrd="0" presId="urn:microsoft.com/office/officeart/2005/8/layout/list1"/>
    <dgm:cxn modelId="{064BD19A-3342-4BFD-8BAD-DA352B2762BD}" type="presParOf" srcId="{128298AB-3C1D-4870-9C65-D268946ECDC9}" destId="{CB9A15EE-9853-446A-856D-124528E5D853}" srcOrd="28" destOrd="0" presId="urn:microsoft.com/office/officeart/2005/8/layout/list1"/>
    <dgm:cxn modelId="{25316FD5-42C9-405C-B192-9B1147578792}" type="presParOf" srcId="{CB9A15EE-9853-446A-856D-124528E5D853}" destId="{6056D534-F553-4E31-9975-0603B39B5CE4}" srcOrd="0" destOrd="0" presId="urn:microsoft.com/office/officeart/2005/8/layout/list1"/>
    <dgm:cxn modelId="{837E1002-8DB5-48CD-8D0C-B9687B1BC117}" type="presParOf" srcId="{CB9A15EE-9853-446A-856D-124528E5D853}" destId="{B4D117BD-DB64-457E-9903-FB7202AFA72A}" srcOrd="1" destOrd="0" presId="urn:microsoft.com/office/officeart/2005/8/layout/list1"/>
    <dgm:cxn modelId="{AC6123EF-0877-4EDA-8BA4-9D911EB87546}" type="presParOf" srcId="{128298AB-3C1D-4870-9C65-D268946ECDC9}" destId="{00080706-E230-4066-B066-5B2E8236C308}" srcOrd="29" destOrd="0" presId="urn:microsoft.com/office/officeart/2005/8/layout/list1"/>
    <dgm:cxn modelId="{9E2AEBFD-B3AA-4BDD-A288-A8BCEECBF6AF}" type="presParOf" srcId="{128298AB-3C1D-4870-9C65-D268946ECDC9}" destId="{B424024D-AFDA-4AAF-8434-BC684AAC0D6A}" srcOrd="30" destOrd="0" presId="urn:microsoft.com/office/officeart/2005/8/layout/list1"/>
    <dgm:cxn modelId="{4658D4B7-8959-4753-8D6E-39EB35763913}" type="presParOf" srcId="{128298AB-3C1D-4870-9C65-D268946ECDC9}" destId="{A2513B0F-BE28-495C-A25D-781DA58995D4}" srcOrd="31" destOrd="0" presId="urn:microsoft.com/office/officeart/2005/8/layout/list1"/>
    <dgm:cxn modelId="{15616B6E-787C-4109-87D2-115237E363CF}" type="presParOf" srcId="{128298AB-3C1D-4870-9C65-D268946ECDC9}" destId="{26D85D64-369A-4C9F-80E4-FBCD74E3F703}" srcOrd="32" destOrd="0" presId="urn:microsoft.com/office/officeart/2005/8/layout/list1"/>
    <dgm:cxn modelId="{7101C02F-5C0C-41B0-827B-789765A7624B}" type="presParOf" srcId="{26D85D64-369A-4C9F-80E4-FBCD74E3F703}" destId="{57B04A7D-EDA3-4A31-A333-B63B96BAB4E2}" srcOrd="0" destOrd="0" presId="urn:microsoft.com/office/officeart/2005/8/layout/list1"/>
    <dgm:cxn modelId="{07A8CF13-D42A-48D9-BD41-AE35DC21644E}" type="presParOf" srcId="{26D85D64-369A-4C9F-80E4-FBCD74E3F703}" destId="{C4B1F7F4-CE83-46EE-B072-9F8F522F72F1}" srcOrd="1" destOrd="0" presId="urn:microsoft.com/office/officeart/2005/8/layout/list1"/>
    <dgm:cxn modelId="{BD455519-01CB-4EC9-BA6E-001DD9738916}" type="presParOf" srcId="{128298AB-3C1D-4870-9C65-D268946ECDC9}" destId="{33903538-6651-4DAB-879E-32A470CDAD07}" srcOrd="33" destOrd="0" presId="urn:microsoft.com/office/officeart/2005/8/layout/list1"/>
    <dgm:cxn modelId="{F70A74A8-3662-4C87-B474-B772C3DC03B4}" type="presParOf" srcId="{128298AB-3C1D-4870-9C65-D268946ECDC9}" destId="{2167188C-47E8-4B60-96C0-567555C5C87D}" srcOrd="34" destOrd="0" presId="urn:microsoft.com/office/officeart/2005/8/layout/list1"/>
    <dgm:cxn modelId="{41740722-5644-45EB-9898-5395599785E9}" type="presParOf" srcId="{128298AB-3C1D-4870-9C65-D268946ECDC9}" destId="{C60C72B2-28A3-4730-9647-6FAE06A98E9A}" srcOrd="35" destOrd="0" presId="urn:microsoft.com/office/officeart/2005/8/layout/list1"/>
    <dgm:cxn modelId="{8D04672C-D1A1-47E0-8529-289C2AE366A5}" type="presParOf" srcId="{128298AB-3C1D-4870-9C65-D268946ECDC9}" destId="{94E06E36-9389-44AA-B757-6FACFEB81581}" srcOrd="36" destOrd="0" presId="urn:microsoft.com/office/officeart/2005/8/layout/list1"/>
    <dgm:cxn modelId="{8E4CBF7E-2044-441D-902A-BCBD462B08BB}" type="presParOf" srcId="{94E06E36-9389-44AA-B757-6FACFEB81581}" destId="{3A18353F-6CF1-4B79-8E61-5FEC523E0E97}" srcOrd="0" destOrd="0" presId="urn:microsoft.com/office/officeart/2005/8/layout/list1"/>
    <dgm:cxn modelId="{DC4BFD5D-9869-4A78-833F-4A7B9F907748}" type="presParOf" srcId="{94E06E36-9389-44AA-B757-6FACFEB81581}" destId="{A6F1F2A2-2753-4271-92F1-ED2B249EF51D}" srcOrd="1" destOrd="0" presId="urn:microsoft.com/office/officeart/2005/8/layout/list1"/>
    <dgm:cxn modelId="{FB100607-434E-41C9-966A-C05094D7B6CB}" type="presParOf" srcId="{128298AB-3C1D-4870-9C65-D268946ECDC9}" destId="{ACBC0EB0-E388-4A6F-95D5-74B902E228D9}" srcOrd="37" destOrd="0" presId="urn:microsoft.com/office/officeart/2005/8/layout/list1"/>
    <dgm:cxn modelId="{F0EF891E-3ED4-4D98-8CD9-173C589BA1DF}" type="presParOf" srcId="{128298AB-3C1D-4870-9C65-D268946ECDC9}" destId="{C10223EA-5F89-4CA8-A016-5F339224C685}" srcOrd="38" destOrd="0" presId="urn:microsoft.com/office/officeart/2005/8/layout/list1"/>
    <dgm:cxn modelId="{2737575B-790A-41E0-AB71-18C87FDEC425}" type="presParOf" srcId="{128298AB-3C1D-4870-9C65-D268946ECDC9}" destId="{CCACB909-FCB8-4A45-99BA-BBA967B6A418}" srcOrd="39" destOrd="0" presId="urn:microsoft.com/office/officeart/2005/8/layout/list1"/>
    <dgm:cxn modelId="{58C9CDAB-C499-4F2E-B027-6C9630657FA3}" type="presParOf" srcId="{128298AB-3C1D-4870-9C65-D268946ECDC9}" destId="{FBB9FB44-F431-4464-8365-2CB0C99375E6}" srcOrd="40" destOrd="0" presId="urn:microsoft.com/office/officeart/2005/8/layout/list1"/>
    <dgm:cxn modelId="{C14692E5-A20B-4313-B6B7-B81C1EB6651D}" type="presParOf" srcId="{FBB9FB44-F431-4464-8365-2CB0C99375E6}" destId="{088341D7-33A5-4E51-9287-55680B7CD405}" srcOrd="0" destOrd="0" presId="urn:microsoft.com/office/officeart/2005/8/layout/list1"/>
    <dgm:cxn modelId="{01F1941A-96A4-46D6-B1B2-5B7A2902D9D0}" type="presParOf" srcId="{FBB9FB44-F431-4464-8365-2CB0C99375E6}" destId="{34B14E64-8EBB-4FFD-9705-14E0E4C18D3A}" srcOrd="1" destOrd="0" presId="urn:microsoft.com/office/officeart/2005/8/layout/list1"/>
    <dgm:cxn modelId="{E161A46C-2450-491A-B44D-1BFED7742821}" type="presParOf" srcId="{128298AB-3C1D-4870-9C65-D268946ECDC9}" destId="{F48D721F-BE10-494A-AEF6-A3F2DC2F752D}" srcOrd="41" destOrd="0" presId="urn:microsoft.com/office/officeart/2005/8/layout/list1"/>
    <dgm:cxn modelId="{6577F28E-95EB-44A7-BF16-35CE208F3A40}" type="presParOf" srcId="{128298AB-3C1D-4870-9C65-D268946ECDC9}" destId="{67477E6B-4405-4B9E-B2F8-D845466607B0}" srcOrd="42" destOrd="0" presId="urn:microsoft.com/office/officeart/2005/8/layout/list1"/>
    <dgm:cxn modelId="{B2C95E38-FBE0-4071-9D2C-13B75343DB4B}" type="presParOf" srcId="{128298AB-3C1D-4870-9C65-D268946ECDC9}" destId="{67C7AD16-1458-4A0E-AD15-73B5C5091F61}" srcOrd="43" destOrd="0" presId="urn:microsoft.com/office/officeart/2005/8/layout/list1"/>
    <dgm:cxn modelId="{9FA8C7FB-2F99-425B-8498-79C7101BFA98}" type="presParOf" srcId="{128298AB-3C1D-4870-9C65-D268946ECDC9}" destId="{F64E3996-F8E0-48F4-BDE9-C09310B84EFA}" srcOrd="44" destOrd="0" presId="urn:microsoft.com/office/officeart/2005/8/layout/list1"/>
    <dgm:cxn modelId="{1DF15FE6-F671-488A-9026-4ACE277E3AC2}" type="presParOf" srcId="{F64E3996-F8E0-48F4-BDE9-C09310B84EFA}" destId="{F5BD0209-1E57-4BD2-8533-4AF908AA1560}" srcOrd="0" destOrd="0" presId="urn:microsoft.com/office/officeart/2005/8/layout/list1"/>
    <dgm:cxn modelId="{84004A30-C838-457A-8786-E18D65AA7498}" type="presParOf" srcId="{F64E3996-F8E0-48F4-BDE9-C09310B84EFA}" destId="{741AA1DB-046D-491A-B364-F54A477B90EB}" srcOrd="1" destOrd="0" presId="urn:microsoft.com/office/officeart/2005/8/layout/list1"/>
    <dgm:cxn modelId="{9FB8D20D-7725-44C3-896D-1F82CA6C876B}" type="presParOf" srcId="{128298AB-3C1D-4870-9C65-D268946ECDC9}" destId="{170E238D-6D39-4717-A5C1-3E938E60C885}" srcOrd="45" destOrd="0" presId="urn:microsoft.com/office/officeart/2005/8/layout/list1"/>
    <dgm:cxn modelId="{95AED0D7-5A99-4583-9594-F8B9535B604E}" type="presParOf" srcId="{128298AB-3C1D-4870-9C65-D268946ECDC9}" destId="{4F04AC3F-86B4-405E-87CF-2009DA15C2C5}" srcOrd="4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A44543-7848-42BD-87D0-DB9A183C73C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46C13A-01D2-4D8E-B6F6-342E8617FF6F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Вербальная</a:t>
          </a:r>
          <a:endParaRPr lang="en-US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Устный доклад, собеседование, статья, реферат, обсуждение «Круглый стол» и пр.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A52D376-29D0-414F-B836-0D08C8DD3C29}" type="parTrans" cxnId="{639D3F96-139F-4CC7-B1D0-DE209E1764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3863E-F2F1-4B6E-8FF8-129CDFB48F8D}" type="sibTrans" cxnId="{639D3F96-139F-4CC7-B1D0-DE209E1764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B323A9-7974-4DE5-A2DE-5D957CF683A6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Наглядная </a:t>
          </a:r>
          <a:endParaRPr lang="en-US" b="1" dirty="0" smtClean="0">
            <a:solidFill>
              <a:srgbClr val="002060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Модели, макеты, географические карты, альбомы, коллекции и пр.</a:t>
          </a:r>
          <a:endParaRPr lang="ru-RU" b="1" dirty="0">
            <a:solidFill>
              <a:srgbClr val="002060"/>
            </a:solidFill>
          </a:endParaRPr>
        </a:p>
      </dgm:t>
    </dgm:pt>
    <dgm:pt modelId="{0AF70558-095A-422F-A820-A46186415C2E}" type="parTrans" cxnId="{D5B3E3B1-2986-4359-9A86-591A03A462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684299-BF4A-4AFF-A69D-8B0A9154F086}" type="sibTrans" cxnId="{D5B3E3B1-2986-4359-9A86-591A03A462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4E9A5F-B458-4C52-9F3A-3B9B32EC9AAE}">
      <dgm:prSet phldrT="[Текст]"/>
      <dgm:spPr>
        <a:solidFill>
          <a:srgbClr val="CCFF33"/>
        </a:solidFill>
      </dgm:spPr>
      <dgm:t>
        <a:bodyPr/>
        <a:lstStyle/>
        <a:p>
          <a:r>
            <a:rPr lang="ru-RU" b="1" dirty="0" smtClean="0">
              <a:solidFill>
                <a:srgbClr val="666633"/>
              </a:solidFill>
            </a:rPr>
            <a:t>Комбинированная </a:t>
          </a:r>
          <a:endParaRPr lang="en-US" b="1" dirty="0" smtClean="0">
            <a:solidFill>
              <a:srgbClr val="666633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Буклеты, видеофильмы, стенды / постеры, портфолио, кейсы и пр.</a:t>
          </a:r>
          <a:endParaRPr lang="ru-RU" b="1" dirty="0">
            <a:solidFill>
              <a:srgbClr val="666633"/>
            </a:solidFill>
          </a:endParaRPr>
        </a:p>
      </dgm:t>
    </dgm:pt>
    <dgm:pt modelId="{D4C818F1-CF9B-4079-AFBB-A4B401F1DA34}" type="parTrans" cxnId="{0A0712D4-E56D-4574-9033-25D50D4018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4DE6F0-C31B-4FA7-AB38-418417E19128}" type="sibTrans" cxnId="{0A0712D4-E56D-4574-9033-25D50D4018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3B1721-99AA-497C-9280-B8547F8375FD}" type="pres">
      <dgm:prSet presAssocID="{ADA44543-7848-42BD-87D0-DB9A183C73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85C8B-1FD9-4A4E-8F11-38C487A27BB5}" type="pres">
      <dgm:prSet presAssocID="{0746C13A-01D2-4D8E-B6F6-342E8617FF6F}" presName="comp" presStyleCnt="0"/>
      <dgm:spPr/>
    </dgm:pt>
    <dgm:pt modelId="{C9F1EFC8-0390-40F1-9889-F22571F0D7B9}" type="pres">
      <dgm:prSet presAssocID="{0746C13A-01D2-4D8E-B6F6-342E8617FF6F}" presName="box" presStyleLbl="node1" presStyleIdx="0" presStyleCnt="3" custLinFactNeighborX="-793" custLinFactNeighborY="-4428"/>
      <dgm:spPr/>
      <dgm:t>
        <a:bodyPr/>
        <a:lstStyle/>
        <a:p>
          <a:endParaRPr lang="ru-RU"/>
        </a:p>
      </dgm:t>
    </dgm:pt>
    <dgm:pt modelId="{33A40512-726D-49EA-BC34-FD4DE9965EAC}" type="pres">
      <dgm:prSet presAssocID="{0746C13A-01D2-4D8E-B6F6-342E8617FF6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C25840-0F13-4B16-A2F0-8E112B298BA0}" type="pres">
      <dgm:prSet presAssocID="{0746C13A-01D2-4D8E-B6F6-342E8617FF6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FE79-F944-4539-ADEA-32B939C187F3}" type="pres">
      <dgm:prSet presAssocID="{D443863E-F2F1-4B6E-8FF8-129CDFB48F8D}" presName="spacer" presStyleCnt="0"/>
      <dgm:spPr/>
    </dgm:pt>
    <dgm:pt modelId="{783C161F-8922-48BD-9B73-6CFDD7E41D5B}" type="pres">
      <dgm:prSet presAssocID="{C8B323A9-7974-4DE5-A2DE-5D957CF683A6}" presName="comp" presStyleCnt="0"/>
      <dgm:spPr/>
    </dgm:pt>
    <dgm:pt modelId="{20AABC94-9CAA-413D-8A77-38FAAD595FE6}" type="pres">
      <dgm:prSet presAssocID="{C8B323A9-7974-4DE5-A2DE-5D957CF683A6}" presName="box" presStyleLbl="node1" presStyleIdx="1" presStyleCnt="3"/>
      <dgm:spPr/>
      <dgm:t>
        <a:bodyPr/>
        <a:lstStyle/>
        <a:p>
          <a:endParaRPr lang="ru-RU"/>
        </a:p>
      </dgm:t>
    </dgm:pt>
    <dgm:pt modelId="{7E97841F-0D12-4C94-8336-033D7B5E3DA8}" type="pres">
      <dgm:prSet presAssocID="{C8B323A9-7974-4DE5-A2DE-5D957CF68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B3849A-6E7E-4347-9C89-24EC6A5D7DB8}" type="pres">
      <dgm:prSet presAssocID="{C8B323A9-7974-4DE5-A2DE-5D957CF68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D8722-B46E-4CD5-9DFA-C8212BE42402}" type="pres">
      <dgm:prSet presAssocID="{5F684299-BF4A-4AFF-A69D-8B0A9154F086}" presName="spacer" presStyleCnt="0"/>
      <dgm:spPr/>
    </dgm:pt>
    <dgm:pt modelId="{31163584-17FC-4C69-8C28-5C219D036902}" type="pres">
      <dgm:prSet presAssocID="{D34E9A5F-B458-4C52-9F3A-3B9B32EC9AAE}" presName="comp" presStyleCnt="0"/>
      <dgm:spPr/>
    </dgm:pt>
    <dgm:pt modelId="{140FDA8E-015A-459E-A5FD-55CF1F39D57B}" type="pres">
      <dgm:prSet presAssocID="{D34E9A5F-B458-4C52-9F3A-3B9B32EC9AAE}" presName="box" presStyleLbl="node1" presStyleIdx="2" presStyleCnt="3"/>
      <dgm:spPr/>
      <dgm:t>
        <a:bodyPr/>
        <a:lstStyle/>
        <a:p>
          <a:endParaRPr lang="ru-RU"/>
        </a:p>
      </dgm:t>
    </dgm:pt>
    <dgm:pt modelId="{FBB31786-F57F-41E2-B146-2E64F8E5C2ED}" type="pres">
      <dgm:prSet presAssocID="{D34E9A5F-B458-4C52-9F3A-3B9B32EC9AAE}" presName="img" presStyleLbl="fgImgPlace1" presStyleIdx="2" presStyleCnt="3" custScaleY="962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671AC4-FC1C-483E-A872-FDBA5D63688C}" type="pres">
      <dgm:prSet presAssocID="{D34E9A5F-B458-4C52-9F3A-3B9B32EC9A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AA284-BA4C-498E-B496-D918EBF6B04E}" type="presOf" srcId="{0746C13A-01D2-4D8E-B6F6-342E8617FF6F}" destId="{C9F1EFC8-0390-40F1-9889-F22571F0D7B9}" srcOrd="0" destOrd="0" presId="urn:microsoft.com/office/officeart/2005/8/layout/vList4#1"/>
    <dgm:cxn modelId="{DF400929-EBC6-4C0A-AB24-33274237459C}" type="presOf" srcId="{D34E9A5F-B458-4C52-9F3A-3B9B32EC9AAE}" destId="{140FDA8E-015A-459E-A5FD-55CF1F39D57B}" srcOrd="0" destOrd="0" presId="urn:microsoft.com/office/officeart/2005/8/layout/vList4#1"/>
    <dgm:cxn modelId="{6AF3EF99-0619-460B-9B84-E1C2130517CD}" type="presOf" srcId="{0746C13A-01D2-4D8E-B6F6-342E8617FF6F}" destId="{E4C25840-0F13-4B16-A2F0-8E112B298BA0}" srcOrd="1" destOrd="0" presId="urn:microsoft.com/office/officeart/2005/8/layout/vList4#1"/>
    <dgm:cxn modelId="{D2844B9D-4087-4480-AC51-5652C7B854DE}" type="presOf" srcId="{D34E9A5F-B458-4C52-9F3A-3B9B32EC9AAE}" destId="{31671AC4-FC1C-483E-A872-FDBA5D63688C}" srcOrd="1" destOrd="0" presId="urn:microsoft.com/office/officeart/2005/8/layout/vList4#1"/>
    <dgm:cxn modelId="{D5B3E3B1-2986-4359-9A86-591A03A462AC}" srcId="{ADA44543-7848-42BD-87D0-DB9A183C73C5}" destId="{C8B323A9-7974-4DE5-A2DE-5D957CF683A6}" srcOrd="1" destOrd="0" parTransId="{0AF70558-095A-422F-A820-A46186415C2E}" sibTransId="{5F684299-BF4A-4AFF-A69D-8B0A9154F086}"/>
    <dgm:cxn modelId="{BF048EBD-1128-40BA-9B15-861D6A23186E}" type="presOf" srcId="{C8B323A9-7974-4DE5-A2DE-5D957CF683A6}" destId="{20AABC94-9CAA-413D-8A77-38FAAD595FE6}" srcOrd="0" destOrd="0" presId="urn:microsoft.com/office/officeart/2005/8/layout/vList4#1"/>
    <dgm:cxn modelId="{639D3F96-139F-4CC7-B1D0-DE209E1764A2}" srcId="{ADA44543-7848-42BD-87D0-DB9A183C73C5}" destId="{0746C13A-01D2-4D8E-B6F6-342E8617FF6F}" srcOrd="0" destOrd="0" parTransId="{DA52D376-29D0-414F-B836-0D08C8DD3C29}" sibTransId="{D443863E-F2F1-4B6E-8FF8-129CDFB48F8D}"/>
    <dgm:cxn modelId="{6F071929-1129-425F-A9D5-1DD641ABE092}" type="presOf" srcId="{ADA44543-7848-42BD-87D0-DB9A183C73C5}" destId="{883B1721-99AA-497C-9280-B8547F8375FD}" srcOrd="0" destOrd="0" presId="urn:microsoft.com/office/officeart/2005/8/layout/vList4#1"/>
    <dgm:cxn modelId="{D915866A-6B0D-4392-B3AE-FE9FC8E11804}" type="presOf" srcId="{C8B323A9-7974-4DE5-A2DE-5D957CF683A6}" destId="{E1B3849A-6E7E-4347-9C89-24EC6A5D7DB8}" srcOrd="1" destOrd="0" presId="urn:microsoft.com/office/officeart/2005/8/layout/vList4#1"/>
    <dgm:cxn modelId="{0A0712D4-E56D-4574-9033-25D50D40184E}" srcId="{ADA44543-7848-42BD-87D0-DB9A183C73C5}" destId="{D34E9A5F-B458-4C52-9F3A-3B9B32EC9AAE}" srcOrd="2" destOrd="0" parTransId="{D4C818F1-CF9B-4079-AFBB-A4B401F1DA34}" sibTransId="{7B4DE6F0-C31B-4FA7-AB38-418417E19128}"/>
    <dgm:cxn modelId="{D43DE317-20EC-4F6C-B21A-62B80D5003CF}" type="presParOf" srcId="{883B1721-99AA-497C-9280-B8547F8375FD}" destId="{EAC85C8B-1FD9-4A4E-8F11-38C487A27BB5}" srcOrd="0" destOrd="0" presId="urn:microsoft.com/office/officeart/2005/8/layout/vList4#1"/>
    <dgm:cxn modelId="{0D0D893F-5E0D-4309-BB92-3DFA211EF786}" type="presParOf" srcId="{EAC85C8B-1FD9-4A4E-8F11-38C487A27BB5}" destId="{C9F1EFC8-0390-40F1-9889-F22571F0D7B9}" srcOrd="0" destOrd="0" presId="urn:microsoft.com/office/officeart/2005/8/layout/vList4#1"/>
    <dgm:cxn modelId="{3328A9E1-BD39-4FB0-87B7-BD47E6BF9206}" type="presParOf" srcId="{EAC85C8B-1FD9-4A4E-8F11-38C487A27BB5}" destId="{33A40512-726D-49EA-BC34-FD4DE9965EAC}" srcOrd="1" destOrd="0" presId="urn:microsoft.com/office/officeart/2005/8/layout/vList4#1"/>
    <dgm:cxn modelId="{06E9800B-E3FB-4888-9B96-007D6B53C5A6}" type="presParOf" srcId="{EAC85C8B-1FD9-4A4E-8F11-38C487A27BB5}" destId="{E4C25840-0F13-4B16-A2F0-8E112B298BA0}" srcOrd="2" destOrd="0" presId="urn:microsoft.com/office/officeart/2005/8/layout/vList4#1"/>
    <dgm:cxn modelId="{FECFF8F5-B937-420E-A894-D2747615E410}" type="presParOf" srcId="{883B1721-99AA-497C-9280-B8547F8375FD}" destId="{E6C0FE79-F944-4539-ADEA-32B939C187F3}" srcOrd="1" destOrd="0" presId="urn:microsoft.com/office/officeart/2005/8/layout/vList4#1"/>
    <dgm:cxn modelId="{02C156A2-FBBC-489D-BD17-C4CD0050301A}" type="presParOf" srcId="{883B1721-99AA-497C-9280-B8547F8375FD}" destId="{783C161F-8922-48BD-9B73-6CFDD7E41D5B}" srcOrd="2" destOrd="0" presId="urn:microsoft.com/office/officeart/2005/8/layout/vList4#1"/>
    <dgm:cxn modelId="{B0D72258-20C2-421C-B125-36537F3D13B1}" type="presParOf" srcId="{783C161F-8922-48BD-9B73-6CFDD7E41D5B}" destId="{20AABC94-9CAA-413D-8A77-38FAAD595FE6}" srcOrd="0" destOrd="0" presId="urn:microsoft.com/office/officeart/2005/8/layout/vList4#1"/>
    <dgm:cxn modelId="{6CB49784-7491-48FD-90A7-4A4C4605DD63}" type="presParOf" srcId="{783C161F-8922-48BD-9B73-6CFDD7E41D5B}" destId="{7E97841F-0D12-4C94-8336-033D7B5E3DA8}" srcOrd="1" destOrd="0" presId="urn:microsoft.com/office/officeart/2005/8/layout/vList4#1"/>
    <dgm:cxn modelId="{39B48DD8-5833-434D-9CD7-2719CE569080}" type="presParOf" srcId="{783C161F-8922-48BD-9B73-6CFDD7E41D5B}" destId="{E1B3849A-6E7E-4347-9C89-24EC6A5D7DB8}" srcOrd="2" destOrd="0" presId="urn:microsoft.com/office/officeart/2005/8/layout/vList4#1"/>
    <dgm:cxn modelId="{71D626BF-C5D7-4C7C-B8CC-5BEBA7BDCA3F}" type="presParOf" srcId="{883B1721-99AA-497C-9280-B8547F8375FD}" destId="{CDCD8722-B46E-4CD5-9DFA-C8212BE42402}" srcOrd="3" destOrd="0" presId="urn:microsoft.com/office/officeart/2005/8/layout/vList4#1"/>
    <dgm:cxn modelId="{D718C2DE-3A1D-44DE-916A-61B630BDA345}" type="presParOf" srcId="{883B1721-99AA-497C-9280-B8547F8375FD}" destId="{31163584-17FC-4C69-8C28-5C219D036902}" srcOrd="4" destOrd="0" presId="urn:microsoft.com/office/officeart/2005/8/layout/vList4#1"/>
    <dgm:cxn modelId="{5CA416A6-7998-47F8-886F-622C9B7B9831}" type="presParOf" srcId="{31163584-17FC-4C69-8C28-5C219D036902}" destId="{140FDA8E-015A-459E-A5FD-55CF1F39D57B}" srcOrd="0" destOrd="0" presId="urn:microsoft.com/office/officeart/2005/8/layout/vList4#1"/>
    <dgm:cxn modelId="{7360221A-0E66-4D84-B7A2-67BCDC9A4B08}" type="presParOf" srcId="{31163584-17FC-4C69-8C28-5C219D036902}" destId="{FBB31786-F57F-41E2-B146-2E64F8E5C2ED}" srcOrd="1" destOrd="0" presId="urn:microsoft.com/office/officeart/2005/8/layout/vList4#1"/>
    <dgm:cxn modelId="{F70C022B-934A-4256-A98F-6A42EBB9D629}" type="presParOf" srcId="{31163584-17FC-4C69-8C28-5C219D036902}" destId="{31671AC4-FC1C-483E-A872-FDBA5D63688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203D-3DC7-4977-AA85-6BF3773ADCB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5E249-2117-485A-ACA8-3287F850F16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solidFill>
                <a:srgbClr val="8A0000"/>
              </a:solidFill>
            </a:rPr>
            <a:t>Исследовательские методы</a:t>
          </a:r>
          <a:endParaRPr lang="ru-RU" altLang="ru-RU" sz="2800" kern="1200" dirty="0">
            <a:solidFill>
              <a:srgbClr val="8A0000"/>
            </a:solidFill>
          </a:endParaRPr>
        </a:p>
      </dsp:txBody>
      <dsp:txXfrm>
        <a:off x="349472" y="51131"/>
        <a:ext cx="4177856" cy="825776"/>
      </dsp:txXfrm>
    </dsp:sp>
    <dsp:sp modelId="{83823B2F-8682-4011-808C-A076CD01D6A3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F0B5-A53D-4161-B63A-DB434CB89D29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solidFill>
                <a:srgbClr val="8A0000"/>
              </a:solidFill>
            </a:rPr>
            <a:t>Творческие задания</a:t>
          </a:r>
        </a:p>
      </dsp:txBody>
      <dsp:txXfrm>
        <a:off x="349472" y="1457291"/>
        <a:ext cx="4177856" cy="825776"/>
      </dsp:txXfrm>
    </dsp:sp>
    <dsp:sp modelId="{2167188C-47E8-4B60-96C0-567555C5C87D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1F7F4-CE83-46EE-B072-9F8F522F72F1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solidFill>
                <a:srgbClr val="8A0000"/>
              </a:solidFill>
            </a:rPr>
            <a:t>Учебные проекты</a:t>
          </a:r>
          <a:endParaRPr lang="ru-RU" altLang="ru-RU" sz="2800" kern="1200" dirty="0">
            <a:solidFill>
              <a:srgbClr val="8A0000"/>
            </a:solidFill>
          </a:endParaRPr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203D-3DC7-4977-AA85-6BF3773ADCB1}">
      <dsp:nvSpPr>
        <dsp:cNvPr id="0" name=""/>
        <dsp:cNvSpPr/>
      </dsp:nvSpPr>
      <dsp:spPr>
        <a:xfrm>
          <a:off x="0" y="24501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5E249-2117-485A-ACA8-3287F850F160}">
      <dsp:nvSpPr>
        <dsp:cNvPr id="0" name=""/>
        <dsp:cNvSpPr/>
      </dsp:nvSpPr>
      <dsp:spPr>
        <a:xfrm>
          <a:off x="349238" y="112175"/>
          <a:ext cx="4889343" cy="2656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solidFill>
                <a:schemeClr val="tx1"/>
              </a:solidFill>
            </a:rPr>
            <a:t>Массовая</a:t>
          </a:r>
          <a:endParaRPr lang="ru-RU" altLang="ru-RU" sz="2800" kern="1200" dirty="0">
            <a:solidFill>
              <a:schemeClr val="tx1"/>
            </a:solidFill>
          </a:endParaRPr>
        </a:p>
      </dsp:txBody>
      <dsp:txXfrm>
        <a:off x="362207" y="125144"/>
        <a:ext cx="4863405" cy="239742"/>
      </dsp:txXfrm>
    </dsp:sp>
    <dsp:sp modelId="{D7FB7F79-8291-438F-8038-B7F45A5AD7EA}">
      <dsp:nvSpPr>
        <dsp:cNvPr id="0" name=""/>
        <dsp:cNvSpPr/>
      </dsp:nvSpPr>
      <dsp:spPr>
        <a:xfrm>
          <a:off x="0" y="65325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68247-42F8-45F6-A774-7F6E7DC451DD}">
      <dsp:nvSpPr>
        <dsp:cNvPr id="0" name=""/>
        <dsp:cNvSpPr/>
      </dsp:nvSpPr>
      <dsp:spPr>
        <a:xfrm>
          <a:off x="349238" y="520415"/>
          <a:ext cx="4889343" cy="265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игры, конкурсы.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533384"/>
        <a:ext cx="4863405" cy="239742"/>
      </dsp:txXfrm>
    </dsp:sp>
    <dsp:sp modelId="{6FA0B709-9FE2-4BC3-8054-18BBA5295031}">
      <dsp:nvSpPr>
        <dsp:cNvPr id="0" name=""/>
        <dsp:cNvSpPr/>
      </dsp:nvSpPr>
      <dsp:spPr>
        <a:xfrm>
          <a:off x="0" y="106149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18390-4C6F-4E5C-9160-9112688FE3CE}">
      <dsp:nvSpPr>
        <dsp:cNvPr id="0" name=""/>
        <dsp:cNvSpPr/>
      </dsp:nvSpPr>
      <dsp:spPr>
        <a:xfrm>
          <a:off x="349238" y="928655"/>
          <a:ext cx="4889343" cy="265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недели.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941624"/>
        <a:ext cx="4863405" cy="239742"/>
      </dsp:txXfrm>
    </dsp:sp>
    <dsp:sp modelId="{C19711CF-B728-4B79-9F32-B9CEFB5A973C}">
      <dsp:nvSpPr>
        <dsp:cNvPr id="0" name=""/>
        <dsp:cNvSpPr/>
      </dsp:nvSpPr>
      <dsp:spPr>
        <a:xfrm>
          <a:off x="0" y="146973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8E6B1-5A6D-4CDD-81F9-A78759D386FC}">
      <dsp:nvSpPr>
        <dsp:cNvPr id="0" name=""/>
        <dsp:cNvSpPr/>
      </dsp:nvSpPr>
      <dsp:spPr>
        <a:xfrm>
          <a:off x="349238" y="1336895"/>
          <a:ext cx="4889343" cy="2656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Конференции.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1349864"/>
        <a:ext cx="4863405" cy="239742"/>
      </dsp:txXfrm>
    </dsp:sp>
    <dsp:sp modelId="{83823B2F-8682-4011-808C-A076CD01D6A3}">
      <dsp:nvSpPr>
        <dsp:cNvPr id="0" name=""/>
        <dsp:cNvSpPr/>
      </dsp:nvSpPr>
      <dsp:spPr>
        <a:xfrm>
          <a:off x="0" y="187797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F0B5-A53D-4161-B63A-DB434CB89D29}">
      <dsp:nvSpPr>
        <dsp:cNvPr id="0" name=""/>
        <dsp:cNvSpPr/>
      </dsp:nvSpPr>
      <dsp:spPr>
        <a:xfrm>
          <a:off x="349238" y="1745135"/>
          <a:ext cx="4889343" cy="2656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solidFill>
                <a:schemeClr val="tx1"/>
              </a:solidFill>
            </a:rPr>
            <a:t>Групповая</a:t>
          </a:r>
        </a:p>
      </dsp:txBody>
      <dsp:txXfrm>
        <a:off x="362207" y="1758104"/>
        <a:ext cx="4863405" cy="239742"/>
      </dsp:txXfrm>
    </dsp:sp>
    <dsp:sp modelId="{A3D4416B-9F98-4343-BD1C-164DDDBF8D6A}">
      <dsp:nvSpPr>
        <dsp:cNvPr id="0" name=""/>
        <dsp:cNvSpPr/>
      </dsp:nvSpPr>
      <dsp:spPr>
        <a:xfrm>
          <a:off x="0" y="228621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45A35-D7B2-454D-913B-7508AA9BB759}">
      <dsp:nvSpPr>
        <dsp:cNvPr id="0" name=""/>
        <dsp:cNvSpPr/>
      </dsp:nvSpPr>
      <dsp:spPr>
        <a:xfrm>
          <a:off x="349238" y="2153375"/>
          <a:ext cx="4889343" cy="26568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Школьное исследовательское общество.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2166344"/>
        <a:ext cx="4863405" cy="239742"/>
      </dsp:txXfrm>
    </dsp:sp>
    <dsp:sp modelId="{7DA243B0-A799-4C90-84B2-7DE6089543BC}">
      <dsp:nvSpPr>
        <dsp:cNvPr id="0" name=""/>
        <dsp:cNvSpPr/>
      </dsp:nvSpPr>
      <dsp:spPr>
        <a:xfrm>
          <a:off x="0" y="2666208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272C-17ED-4CBB-B9E3-20D43D9EEA75}">
      <dsp:nvSpPr>
        <dsp:cNvPr id="0" name=""/>
        <dsp:cNvSpPr/>
      </dsp:nvSpPr>
      <dsp:spPr>
        <a:xfrm>
          <a:off x="349238" y="2561615"/>
          <a:ext cx="4889343" cy="26568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Факультативы, элективные курсы, кружки.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2574584"/>
        <a:ext cx="4863405" cy="239742"/>
      </dsp:txXfrm>
    </dsp:sp>
    <dsp:sp modelId="{B424024D-AFDA-4AAF-8434-BC684AAC0D6A}">
      <dsp:nvSpPr>
        <dsp:cNvPr id="0" name=""/>
        <dsp:cNvSpPr/>
      </dsp:nvSpPr>
      <dsp:spPr>
        <a:xfrm>
          <a:off x="0" y="310269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117BD-DB64-457E-9903-FB7202AFA72A}">
      <dsp:nvSpPr>
        <dsp:cNvPr id="0" name=""/>
        <dsp:cNvSpPr/>
      </dsp:nvSpPr>
      <dsp:spPr>
        <a:xfrm>
          <a:off x="349238" y="2969855"/>
          <a:ext cx="4889343" cy="26568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</a:t>
          </a:r>
          <a:endParaRPr lang="ru-RU" sz="1600" kern="1200">
            <a:solidFill>
              <a:schemeClr val="tx1"/>
            </a:solidFill>
          </a:endParaRPr>
        </a:p>
      </dsp:txBody>
      <dsp:txXfrm>
        <a:off x="362207" y="2982824"/>
        <a:ext cx="4863405" cy="239742"/>
      </dsp:txXfrm>
    </dsp:sp>
    <dsp:sp modelId="{2167188C-47E8-4B60-96C0-567555C5C87D}">
      <dsp:nvSpPr>
        <dsp:cNvPr id="0" name=""/>
        <dsp:cNvSpPr/>
      </dsp:nvSpPr>
      <dsp:spPr>
        <a:xfrm>
          <a:off x="0" y="351093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1F7F4-CE83-46EE-B072-9F8F522F72F1}">
      <dsp:nvSpPr>
        <dsp:cNvPr id="0" name=""/>
        <dsp:cNvSpPr/>
      </dsp:nvSpPr>
      <dsp:spPr>
        <a:xfrm>
          <a:off x="330027" y="3375026"/>
          <a:ext cx="4889343" cy="265680"/>
        </a:xfrm>
        <a:prstGeom prst="roundRect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solidFill>
                <a:schemeClr val="tx1"/>
              </a:solidFill>
            </a:rPr>
            <a:t>Индивидуальная</a:t>
          </a:r>
          <a:endParaRPr lang="ru-RU" altLang="ru-RU" sz="2800" kern="1200" dirty="0">
            <a:solidFill>
              <a:schemeClr val="tx1"/>
            </a:solidFill>
          </a:endParaRPr>
        </a:p>
      </dsp:txBody>
      <dsp:txXfrm>
        <a:off x="342996" y="3387995"/>
        <a:ext cx="4863405" cy="239742"/>
      </dsp:txXfrm>
    </dsp:sp>
    <dsp:sp modelId="{C10223EA-5F89-4CA8-A016-5F339224C685}">
      <dsp:nvSpPr>
        <dsp:cNvPr id="0" name=""/>
        <dsp:cNvSpPr/>
      </dsp:nvSpPr>
      <dsp:spPr>
        <a:xfrm>
          <a:off x="0" y="391917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1F2A2-2753-4271-92F1-ED2B249EF51D}">
      <dsp:nvSpPr>
        <dsp:cNvPr id="0" name=""/>
        <dsp:cNvSpPr/>
      </dsp:nvSpPr>
      <dsp:spPr>
        <a:xfrm>
          <a:off x="349238" y="3786335"/>
          <a:ext cx="4889343" cy="26568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работа.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3799304"/>
        <a:ext cx="4863405" cy="239742"/>
      </dsp:txXfrm>
    </dsp:sp>
    <dsp:sp modelId="{67477E6B-4405-4B9E-B2F8-D845466607B0}">
      <dsp:nvSpPr>
        <dsp:cNvPr id="0" name=""/>
        <dsp:cNvSpPr/>
      </dsp:nvSpPr>
      <dsp:spPr>
        <a:xfrm>
          <a:off x="0" y="432741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14E64-8EBB-4FFD-9705-14E0E4C18D3A}">
      <dsp:nvSpPr>
        <dsp:cNvPr id="0" name=""/>
        <dsp:cNvSpPr/>
      </dsp:nvSpPr>
      <dsp:spPr>
        <a:xfrm>
          <a:off x="349238" y="4194575"/>
          <a:ext cx="4889343" cy="26568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работы.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4207544"/>
        <a:ext cx="4863405" cy="239742"/>
      </dsp:txXfrm>
    </dsp:sp>
    <dsp:sp modelId="{4F04AC3F-86B4-405E-87CF-2009DA15C2C5}">
      <dsp:nvSpPr>
        <dsp:cNvPr id="0" name=""/>
        <dsp:cNvSpPr/>
      </dsp:nvSpPr>
      <dsp:spPr>
        <a:xfrm>
          <a:off x="0" y="4735655"/>
          <a:ext cx="698477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A1DB-046D-491A-B364-F54A477B90EB}">
      <dsp:nvSpPr>
        <dsp:cNvPr id="0" name=""/>
        <dsp:cNvSpPr/>
      </dsp:nvSpPr>
      <dsp:spPr>
        <a:xfrm>
          <a:off x="349238" y="4602815"/>
          <a:ext cx="4889343" cy="26568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Проекты.</a:t>
          </a:r>
          <a:endParaRPr lang="ru-RU" alt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207" y="4615784"/>
        <a:ext cx="4863405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1EFC8-0390-40F1-9889-F22571F0D7B9}">
      <dsp:nvSpPr>
        <dsp:cNvPr id="0" name=""/>
        <dsp:cNvSpPr/>
      </dsp:nvSpPr>
      <dsp:spPr>
        <a:xfrm>
          <a:off x="0" y="0"/>
          <a:ext cx="7488832" cy="14851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</a:rPr>
            <a:t>Вербальная</a:t>
          </a:r>
          <a:endParaRPr lang="en-US" sz="21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Устный доклад, собеседование, статья, реферат, обсуждение «Круглый стол» и пр.</a:t>
          </a:r>
          <a:endParaRPr lang="ru-RU" sz="21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46282" y="0"/>
        <a:ext cx="5842549" cy="1485165"/>
      </dsp:txXfrm>
    </dsp:sp>
    <dsp:sp modelId="{33A40512-726D-49EA-BC34-FD4DE9965EAC}">
      <dsp:nvSpPr>
        <dsp:cNvPr id="0" name=""/>
        <dsp:cNvSpPr/>
      </dsp:nvSpPr>
      <dsp:spPr>
        <a:xfrm>
          <a:off x="148516" y="148516"/>
          <a:ext cx="1497766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ABC94-9CAA-413D-8A77-38FAAD595FE6}">
      <dsp:nvSpPr>
        <dsp:cNvPr id="0" name=""/>
        <dsp:cNvSpPr/>
      </dsp:nvSpPr>
      <dsp:spPr>
        <a:xfrm>
          <a:off x="0" y="1633681"/>
          <a:ext cx="7488832" cy="148516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Наглядная </a:t>
          </a:r>
          <a:endParaRPr lang="en-US" sz="2100" b="1" kern="1200" dirty="0" smtClean="0">
            <a:solidFill>
              <a:srgbClr val="002060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Модели, макеты, географические карты, альбомы, коллекции и пр.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1646282" y="1633681"/>
        <a:ext cx="5842549" cy="1485165"/>
      </dsp:txXfrm>
    </dsp:sp>
    <dsp:sp modelId="{7E97841F-0D12-4C94-8336-033D7B5E3DA8}">
      <dsp:nvSpPr>
        <dsp:cNvPr id="0" name=""/>
        <dsp:cNvSpPr/>
      </dsp:nvSpPr>
      <dsp:spPr>
        <a:xfrm>
          <a:off x="148516" y="1782198"/>
          <a:ext cx="1497766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FDA8E-015A-459E-A5FD-55CF1F39D57B}">
      <dsp:nvSpPr>
        <dsp:cNvPr id="0" name=""/>
        <dsp:cNvSpPr/>
      </dsp:nvSpPr>
      <dsp:spPr>
        <a:xfrm>
          <a:off x="0" y="3267363"/>
          <a:ext cx="7488832" cy="1485165"/>
        </a:xfrm>
        <a:prstGeom prst="roundRect">
          <a:avLst>
            <a:gd name="adj" fmla="val 10000"/>
          </a:avLst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666633"/>
              </a:solidFill>
            </a:rPr>
            <a:t>Комбинированная </a:t>
          </a:r>
          <a:endParaRPr lang="en-US" sz="2100" b="1" kern="1200" dirty="0" smtClean="0">
            <a:solidFill>
              <a:srgbClr val="666633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Буклеты, видеофильмы, стенды / постеры, портфолио, кейсы и пр.</a:t>
          </a:r>
          <a:endParaRPr lang="ru-RU" sz="2100" b="1" kern="1200" dirty="0">
            <a:solidFill>
              <a:srgbClr val="666633"/>
            </a:solidFill>
          </a:endParaRPr>
        </a:p>
      </dsp:txBody>
      <dsp:txXfrm>
        <a:off x="1646282" y="3267363"/>
        <a:ext cx="5842549" cy="1485165"/>
      </dsp:txXfrm>
    </dsp:sp>
    <dsp:sp modelId="{FBB31786-F57F-41E2-B146-2E64F8E5C2ED}">
      <dsp:nvSpPr>
        <dsp:cNvPr id="0" name=""/>
        <dsp:cNvSpPr/>
      </dsp:nvSpPr>
      <dsp:spPr>
        <a:xfrm>
          <a:off x="148516" y="3438174"/>
          <a:ext cx="1497766" cy="11435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FB143-5C72-4DF5-81EF-409A9A8D48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BF80-C4FE-414B-9CC9-5DC1CA364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6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ECDB0-7446-4A85-AA3E-6A9EC5822A54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DA88-2964-4009-840D-E14AD7D3B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9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2672D7D-D309-4C6D-ABA6-D3D616209B33}" type="slidenum">
              <a:rPr lang="ru-RU" altLang="ru-RU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907"/>
            <a:ext cx="4890665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198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lnSpc>
                <a:spcPct val="100000"/>
              </a:lnSpc>
              <a:buClrTx/>
              <a:buSzTx/>
              <a:buFontTx/>
              <a:buNone/>
            </a:pPr>
            <a:fld id="{F9AF4CF5-A150-4411-9E82-96C7076B2592}" type="slidenum"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t>10</a:t>
            </a:fld>
            <a:endParaRPr lang="ru-RU" altLang="ru-RU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907"/>
            <a:ext cx="4890665" cy="4467701"/>
          </a:xfrm>
        </p:spPr>
        <p:txBody>
          <a:bodyPr lIns="91440" tIns="45720" rIns="91440" bIns="45720"/>
          <a:lstStyle/>
          <a:p>
            <a:pPr defTabSz="914400"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5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AB75A-C778-48A8-865F-4C772322BA78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31E6777-431D-4A08-884D-1746BE8254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Рисунок 6" descr="post-279854-129828837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97e6b01896c7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58D8D-C01B-4895-984A-A83BB5FD45AD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CAB45-9186-4399-8716-4C652DE2C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F7735-A45E-4ADC-BE48-9D12731A6DEA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B109-CA1E-43D4-A4CE-080C57E988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C59B9-8E82-48B5-BAC9-2235586485E4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37601-D15D-4089-9308-0A8C956F9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900BA-D796-4B82-996D-4780C79CA482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788F9-C50A-4A5E-B247-BA6B9DACD1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8F103-D75C-4191-9BA9-EE34F71EAE0D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B246-65BE-4D5B-B40D-1C4DDA13A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1DA48-135F-47EC-9575-A1D1B37D0BFB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2D720-2D19-4043-979D-DC88CB243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EF874-24B8-4F40-8C50-7CD3ECD66937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563EF-B4F1-482E-A93A-4F8D4BC859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523C5-F798-4CC6-B589-D8AC7EC5E501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99CEB-6489-4990-BBFC-91FF0633C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57034-A085-4E3B-8B4F-97ACB75A4C9F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F354D-3A0E-4848-9979-236EB7F737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406EF-669D-4FCE-BB09-82B6A34BFBAD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0C8E-B98B-49C2-93FB-16648BAF10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0E697B-07E6-44C4-B4D4-3F191613851A}" type="datetimeFigureOut">
              <a:rPr lang="ru-RU" smtClean="0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E1728C-313C-431E-BD31-FEDEE5201F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827584" y="3140968"/>
            <a:ext cx="59046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8A0000"/>
                </a:solidFill>
                <a:latin typeface="Times New Roman"/>
                <a:ea typeface="Calibri"/>
                <a:cs typeface="Times New Roman"/>
              </a:rPr>
              <a:t>«Образовательный процесс на основе учебно-исследовательской деятельности учащихся»</a:t>
            </a:r>
            <a:endParaRPr lang="ru-RU" sz="2800" b="1" dirty="0">
              <a:solidFill>
                <a:srgbClr val="8A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45811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Сидоренко Ирина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Александровна,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ГБОУ СОШ 72 </a:t>
            </a:r>
          </a:p>
        </p:txBody>
      </p:sp>
      <p:pic>
        <p:nvPicPr>
          <p:cNvPr id="2050" name="Picture 2" descr="http://us.cdn2.123rf.com/168nwm/andresr/andresr1111/andresr111100118/11264892-3d-explorer-gehen-auf-safari-und-weaing-einen-hut--isoli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6" name="Rectangle 54"/>
          <p:cNvSpPr>
            <a:spLocks noChangeArrowheads="1"/>
          </p:cNvSpPr>
          <p:nvPr/>
        </p:nvSpPr>
        <p:spPr bwMode="auto">
          <a:xfrm>
            <a:off x="3884958" y="2983022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материала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807" name="Rectangle 55"/>
          <p:cNvSpPr>
            <a:spLocks noChangeArrowheads="1"/>
          </p:cNvSpPr>
          <p:nvPr/>
        </p:nvSpPr>
        <p:spPr bwMode="auto">
          <a:xfrm>
            <a:off x="4672233" y="2093770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808" name="Rectangle 56"/>
          <p:cNvSpPr>
            <a:spLocks noChangeArrowheads="1"/>
          </p:cNvSpPr>
          <p:nvPr/>
        </p:nvSpPr>
        <p:spPr bwMode="auto">
          <a:xfrm>
            <a:off x="5648670" y="469726"/>
            <a:ext cx="3021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805" name="Rectangle 53"/>
          <p:cNvSpPr>
            <a:spLocks noChangeArrowheads="1"/>
          </p:cNvSpPr>
          <p:nvPr/>
        </p:nvSpPr>
        <p:spPr bwMode="auto">
          <a:xfrm>
            <a:off x="3471739" y="3932856"/>
            <a:ext cx="414595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        Задачи     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Text Box 4"/>
          <p:cNvSpPr txBox="1">
            <a:spLocks noChangeArrowheads="1"/>
          </p:cNvSpPr>
          <p:nvPr/>
        </p:nvSpPr>
        <p:spPr bwMode="auto">
          <a:xfrm>
            <a:off x="899592" y="344369"/>
            <a:ext cx="295447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202797" name="Text Box 45"/>
          <p:cNvSpPr txBox="1">
            <a:spLocks noChangeArrowheads="1"/>
          </p:cNvSpPr>
          <p:nvPr/>
        </p:nvSpPr>
        <p:spPr bwMode="auto">
          <a:xfrm>
            <a:off x="1932223" y="5759678"/>
            <a:ext cx="3843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Цель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20602" y="6021288"/>
            <a:ext cx="4567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611820" y="4233434"/>
            <a:ext cx="539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2442037" y="4967515"/>
            <a:ext cx="3993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значимости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5180851" y="1262751"/>
            <a:ext cx="3527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    рефлексия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674656" y="1608807"/>
            <a:ext cx="417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4524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10327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87" y="3794744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16347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08" y="2017239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41" y="1196076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mg.cliparto.com/pic/s/200264/3359414-3d-person-getting-it-right-with-green-check-mark-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91" y="376352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99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2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2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2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08" grpId="0"/>
      <p:bldP spid="202797" grpId="0" build="allAtOnce"/>
      <p:bldP spid="1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представления результатов исследования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9719997"/>
              </p:ext>
            </p:extLst>
          </p:nvPr>
        </p:nvGraphicFramePr>
        <p:xfrm>
          <a:off x="899592" y="1700808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4685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870700" cy="1008112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</a:t>
            </a:r>
            <a:r>
              <a:rPr lang="ru-RU" alt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 - это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480176" cy="443388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никальный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обладает высочайшей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мотивированностью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организации учебного процесса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Технология: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знаний, умений, необходимых педагогу, чтобы эффективно применять на практике избираемые им методы воздействия на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9374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86sch6-nyagan.edusite.ru/images/nfgos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1"/>
            <a:ext cx="2272332" cy="27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433032"/>
            <a:ext cx="54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Формирование </a:t>
            </a:r>
            <a:r>
              <a:rPr lang="ru-RU" sz="2000" dirty="0">
                <a:latin typeface="Arial" pitchFamily="34" charset="0"/>
                <a:ea typeface="Times New Roman"/>
                <a:cs typeface="Arial" pitchFamily="34" charset="0"/>
              </a:rPr>
              <a:t>компетенций и компетентностей учащихся 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учебно-исследовательской и проектной деятельности</a:t>
            </a:r>
            <a:r>
              <a:rPr lang="ru-RU" sz="2000" dirty="0">
                <a:latin typeface="Arial" pitchFamily="34" charset="0"/>
                <a:ea typeface="Times New Roman"/>
                <a:cs typeface="Arial" pitchFamily="34" charset="0"/>
              </a:rPr>
              <a:t>; навыки участия в различных формах организации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учебно-исследовательской деятельности</a:t>
            </a:r>
            <a:r>
              <a:rPr lang="ru-RU" sz="2000" dirty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i="1" dirty="0" smtClean="0">
                <a:latin typeface="Times New Roman"/>
                <a:ea typeface="Times New Roman"/>
              </a:rPr>
              <a:t>кроме </a:t>
            </a:r>
            <a:r>
              <a:rPr lang="ru-RU" i="1" dirty="0">
                <a:latin typeface="Times New Roman"/>
                <a:ea typeface="Times New Roman"/>
              </a:rPr>
              <a:t>того способствуют </a:t>
            </a:r>
            <a:endParaRPr lang="ru-RU" i="1" dirty="0" smtClean="0">
              <a:latin typeface="Times New Roman"/>
              <a:ea typeface="Times New Roman"/>
            </a:endParaRPr>
          </a:p>
          <a:p>
            <a:endParaRPr lang="ru-RU" i="1" dirty="0" smtClean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Требования </a:t>
            </a:r>
            <a:r>
              <a:rPr lang="ru-RU" dirty="0" smtClean="0">
                <a:latin typeface="Times New Roman"/>
                <a:ea typeface="Times New Roman"/>
              </a:rPr>
              <a:t>ФГОС </a:t>
            </a:r>
            <a:r>
              <a:rPr lang="ru-RU" dirty="0">
                <a:latin typeface="Times New Roman"/>
                <a:ea typeface="Times New Roman"/>
              </a:rPr>
              <a:t>к реализации программы развития УУД школьников предусматривают следующие направления работы: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252" y="4077072"/>
            <a:ext cx="74589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овладению учащимися приёмами учебного сотрудничества и социального взаимодействия со сверстниками, старшими школьниками и взрослыми 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совместной учебно-исследовательской и проектной деятельности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а также формированию и развитию компетенции обучающихся в области использования информационно-коммуникационных технологий на уровне общего пользования.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59632" y="404664"/>
            <a:ext cx="67688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</a:p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115617" y="1844824"/>
            <a:ext cx="727273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"Чтобы человек был сытым один день, дай ему одну рыбку, два дня - две рыбки, всю жизнь - научи его ловить рыбу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Японская мудрость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616" y="3717032"/>
            <a:ext cx="3170195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9552" y="1868350"/>
            <a:ext cx="3062116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/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деятельный и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</a:p>
          <a:p>
            <a:pPr lvl="0" eaLnBrk="1" hangingPunct="1"/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реативный</a:t>
            </a:r>
          </a:p>
          <a:p>
            <a:pPr lvl="0" eaLnBrk="1" hangingPunct="1"/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юбознательный</a:t>
            </a:r>
          </a:p>
          <a:p>
            <a:pPr lvl="0"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</a:t>
            </a:r>
            <a:endParaRPr lang="ru-RU" alt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39552" y="3199208"/>
            <a:ext cx="3206132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внешнему миру,</a:t>
            </a:r>
          </a:p>
          <a:p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отзывчивый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539552" y="4365624"/>
            <a:ext cx="336398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себе, уверенность 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силах</a:t>
            </a:r>
            <a:r>
              <a:rPr lang="ru-RU" altLang="ru-RU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169901" y="3262577"/>
            <a:ext cx="252541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214938" y="5473599"/>
            <a:ext cx="37861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самоорганизации и здорового образа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5169901" y="2145349"/>
            <a:ext cx="237272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сследовательский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5169901" y="4137238"/>
            <a:ext cx="19891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5203313" y="3536254"/>
            <a:ext cx="230128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556668" y="5491583"/>
            <a:ext cx="278137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достоинства</a:t>
            </a:r>
            <a:endParaRPr lang="ru-RU" alt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143499" y="4394995"/>
            <a:ext cx="38576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окружающим,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 точке зрения</a:t>
            </a: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САМОСТОЯТЕЛЬНОСТЬ , УМЕНИЕ УЧИТЬСЯ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924775" y="2183855"/>
            <a:ext cx="928688" cy="381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924775" y="3352612"/>
            <a:ext cx="1000125" cy="3626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924775" y="4394994"/>
            <a:ext cx="1000125" cy="3301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924775" y="5531129"/>
            <a:ext cx="1000125" cy="3242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0735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</a:t>
            </a:r>
            <a:endParaRPr lang="ru-RU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boomstarter.blob.core.windows.net/boomstarter/uploads/asset/image/90552/embed_ass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boomstarter.blob.core.windows.net/boomstarter/uploads/asset/image/90552/embed_asse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ozersk.newsbomb.ru/content/image79031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2738"/>
            <a:ext cx="1761064" cy="17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/>
    </mc:Choice>
    <mc:Fallback xmlns="">
      <p:transition advClick="0" advTm="2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7584" y="260648"/>
            <a:ext cx="748883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</a:t>
            </a:r>
            <a:r>
              <a:rPr lang="ru-RU" sz="3200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3200" dirty="0" smtClean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3200" dirty="0" smtClean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деятельность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проектированию собственного исследования, предполагающая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операции:</a:t>
            </a:r>
          </a:p>
          <a:p>
            <a:pPr algn="ctr" eaLnBrk="0" hangingPunct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принципов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методик;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 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реализуемости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 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ресурсов.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28" y="388001"/>
            <a:ext cx="8075240" cy="1143000"/>
          </a:xfrm>
        </p:spPr>
        <p:txBody>
          <a:bodyPr>
            <a:normAutofit fontScale="90000"/>
          </a:bodyPr>
          <a:lstStyle/>
          <a:p>
            <a:pPr lvl="0" eaLnBrk="0" hangingPunct="0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</a:t>
            </a:r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-исследовательская деятельность. </a:t>
            </a:r>
            <a:b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Отличительные особенности</a:t>
            </a:r>
            <a:r>
              <a:rPr lang="ru-RU" sz="32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6640" y="4581128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en-US" sz="2000" dirty="0" smtClean="0">
              <a:latin typeface="Times New Roman"/>
              <a:ea typeface="Times New Roman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 мнению И.Я.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Лернера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учебный характер исследованию придает 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учитель,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который сознательно выдвигает перед учениками ту или иную задачу или ставит их перед необходимостью определить возникающую проблему.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759" y="1556792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540385" algn="just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 а в н о й   ц е л ь ю учебно-исследовательской деятельности, в отличие от подлинного научного исследования, является не объективно новое знание, а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изменения, которые происходят в самом обучающемся.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4255" y="3212975"/>
            <a:ext cx="7211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indent="540385" algn="just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Поэтому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учебно-исследовательская деятельность –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это педагогическая технология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позволяющая достигать личностных и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метапредметных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70873034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87686" y="505604"/>
            <a:ext cx="7345362" cy="2592388"/>
          </a:xfrm>
          <a:ln>
            <a:solidFill>
              <a:srgbClr val="8A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деятельность как  средство формирования творческой личности</a:t>
            </a:r>
            <a:endParaRPr lang="ru-RU" altLang="ru-RU" sz="32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44017" y="4220839"/>
            <a:ext cx="3816350" cy="1077218"/>
          </a:xfrm>
          <a:prstGeom prst="rect">
            <a:avLst/>
          </a:prstGeom>
          <a:noFill/>
          <a:ln w="9525">
            <a:solidFill>
              <a:srgbClr val="8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148064" y="4200202"/>
            <a:ext cx="3501678" cy="1138773"/>
          </a:xfrm>
          <a:prstGeom prst="rect">
            <a:avLst/>
          </a:prstGeom>
          <a:noFill/>
          <a:ln w="9525">
            <a:solidFill>
              <a:srgbClr val="8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dirty="0"/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 деятельность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2484435" y="3106062"/>
            <a:ext cx="863427" cy="1079971"/>
          </a:xfrm>
          <a:prstGeom prst="line">
            <a:avLst/>
          </a:prstGeom>
          <a:noFill/>
          <a:ln w="28575">
            <a:solidFill>
              <a:srgbClr val="8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084168" y="3106062"/>
            <a:ext cx="883820" cy="1062547"/>
          </a:xfrm>
          <a:prstGeom prst="line">
            <a:avLst/>
          </a:prstGeom>
          <a:noFill/>
          <a:ln w="28575">
            <a:solidFill>
              <a:srgbClr val="8A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84438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393773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2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113982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8020436"/>
              </p:ext>
            </p:extLst>
          </p:nvPr>
        </p:nvGraphicFramePr>
        <p:xfrm>
          <a:off x="1547664" y="1162680"/>
          <a:ext cx="6984776" cy="507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1d66cf8ee165bb9b6d74de0493ee5bf9649eb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1718</TotalTime>
  <Words>472</Words>
  <Application>Microsoft Office PowerPoint</Application>
  <PresentationFormat>Экран (4:3)</PresentationFormat>
  <Paragraphs>94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Учебно-исследовательская деятельность.  Отличительные особенности.</vt:lpstr>
      <vt:lpstr>Учебно-исследовательская деятельность как  средство формирования творческой личности</vt:lpstr>
      <vt:lpstr>Урочная деятельность</vt:lpstr>
      <vt:lpstr>Внеурочная деятельность</vt:lpstr>
      <vt:lpstr>Презентация PowerPoint</vt:lpstr>
      <vt:lpstr>Формы представления результатов исследования</vt:lpstr>
      <vt:lpstr>Для учителя  учебный проект - это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Ветлина Ольга Алексеевна</dc:creator>
  <cp:lastModifiedBy>Alla</cp:lastModifiedBy>
  <cp:revision>220</cp:revision>
  <cp:lastPrinted>2016-08-29T14:34:22Z</cp:lastPrinted>
  <dcterms:created xsi:type="dcterms:W3CDTF">2011-08-02T23:19:04Z</dcterms:created>
  <dcterms:modified xsi:type="dcterms:W3CDTF">2016-09-13T03:47:08Z</dcterms:modified>
</cp:coreProperties>
</file>